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5"/>
  </p:sldMasterIdLst>
  <p:notesMasterIdLst>
    <p:notesMasterId r:id="rId14"/>
  </p:notesMasterIdLst>
  <p:sldIdLst>
    <p:sldId id="256" r:id="rId6"/>
    <p:sldId id="257" r:id="rId7"/>
    <p:sldId id="258" r:id="rId8"/>
    <p:sldId id="259" r:id="rId9"/>
    <p:sldId id="260" r:id="rId10"/>
    <p:sldId id="261" r:id="rId11"/>
    <p:sldId id="262" r:id="rId12"/>
    <p:sldId id="263"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5" roundtripDataSignature="AMtx7mhUYHX4SKQkkuBEZYpjkWBNVUrtRw=="/>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5" d="100"/>
          <a:sy n="105" d="100"/>
        </p:scale>
        <p:origin x="798" y="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customschemas.google.com/relationships/presentationmetadata" Target="metadata"/><Relationship Id="rId10" Type="http://schemas.openxmlformats.org/officeDocument/2006/relationships/slide" Target="slides/slide5.xml"/><Relationship Id="rId19"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9" name="Google Shape;99;p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5" name="Google Shape;105;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1" name="Google Shape;121;p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4: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5: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0" name="Google Shape;140;p6: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p7: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p8: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cSld name="TITLE">
    <p:spTree>
      <p:nvGrpSpPr>
        <p:cNvPr id="1" name="Shape 14"/>
        <p:cNvGrpSpPr/>
        <p:nvPr/>
      </p:nvGrpSpPr>
      <p:grpSpPr>
        <a:xfrm>
          <a:off x="0" y="0"/>
          <a:ext cx="0" cy="0"/>
          <a:chOff x="0" y="0"/>
          <a:chExt cx="0" cy="0"/>
        </a:xfrm>
      </p:grpSpPr>
      <p:sp>
        <p:nvSpPr>
          <p:cNvPr id="15" name="Google Shape;15;p1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1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10"/>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10"/>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lvl="1" algn="ctr">
              <a:lnSpc>
                <a:spcPct val="90000"/>
              </a:lnSpc>
              <a:spcBef>
                <a:spcPts val="200"/>
              </a:spcBef>
              <a:spcAft>
                <a:spcPts val="0"/>
              </a:spcAft>
              <a:buSzPts val="2400"/>
              <a:buNone/>
              <a:defRPr sz="2400"/>
            </a:lvl2pPr>
            <a:lvl3pPr lvl="2" algn="ctr">
              <a:lnSpc>
                <a:spcPct val="90000"/>
              </a:lnSpc>
              <a:spcBef>
                <a:spcPts val="400"/>
              </a:spcBef>
              <a:spcAft>
                <a:spcPts val="0"/>
              </a:spcAft>
              <a:buSzPts val="2400"/>
              <a:buNone/>
              <a:defRPr sz="24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9" name="Google Shape;19;p1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22" name="Google Shape;22;p10"/>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83"/>
        <p:cNvGrpSpPr/>
        <p:nvPr/>
      </p:nvGrpSpPr>
      <p:grpSpPr>
        <a:xfrm>
          <a:off x="0" y="0"/>
          <a:ext cx="0" cy="0"/>
          <a:chOff x="0" y="0"/>
          <a:chExt cx="0" cy="0"/>
        </a:xfrm>
      </p:grpSpPr>
      <p:sp>
        <p:nvSpPr>
          <p:cNvPr id="84" name="Google Shape;84;p1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5" name="Google Shape;85;p19"/>
          <p:cNvSpPr txBox="1">
            <a:spLocks noGrp="1"/>
          </p:cNvSpPr>
          <p:nvPr>
            <p:ph type="body" idx="1"/>
          </p:nvPr>
        </p:nvSpPr>
        <p:spPr>
          <a:xfrm rot="5400000">
            <a:off x="4114800" y="-1171786"/>
            <a:ext cx="4023360" cy="100584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86" name="Google Shape;86;p1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1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1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Vertical Title and Text" type="vertTitleAndTx">
  <p:cSld name="VERTICAL_TITLE_AND_VERTICAL_TEXT">
    <p:spTree>
      <p:nvGrpSpPr>
        <p:cNvPr id="1" name="Shape 89"/>
        <p:cNvGrpSpPr/>
        <p:nvPr/>
      </p:nvGrpSpPr>
      <p:grpSpPr>
        <a:xfrm>
          <a:off x="0" y="0"/>
          <a:ext cx="0" cy="0"/>
          <a:chOff x="0" y="0"/>
          <a:chExt cx="0" cy="0"/>
        </a:xfrm>
      </p:grpSpPr>
      <p:sp>
        <p:nvSpPr>
          <p:cNvPr id="90" name="Google Shape;90;p20"/>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1" name="Google Shape;91;p20"/>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2" name="Google Shape;92;p20"/>
          <p:cNvSpPr txBox="1">
            <a:spLocks noGrp="1"/>
          </p:cNvSpPr>
          <p:nvPr>
            <p:ph type="title"/>
          </p:nvPr>
        </p:nvSpPr>
        <p:spPr>
          <a:xfrm rot="5400000">
            <a:off x="7160640" y="1979039"/>
            <a:ext cx="5757421" cy="26289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20"/>
          <p:cNvSpPr txBox="1">
            <a:spLocks noGrp="1"/>
          </p:cNvSpPr>
          <p:nvPr>
            <p:ph type="body" idx="1"/>
          </p:nvPr>
        </p:nvSpPr>
        <p:spPr>
          <a:xfrm rot="5400000">
            <a:off x="1826639" y="-573661"/>
            <a:ext cx="5757422" cy="7734300"/>
          </a:xfrm>
          <a:prstGeom prst="rect">
            <a:avLst/>
          </a:prstGeom>
          <a:noFill/>
          <a:ln>
            <a:noFill/>
          </a:ln>
        </p:spPr>
        <p:txBody>
          <a:bodyPr spcFirstLastPara="1" wrap="square" lIns="45700" tIns="0" rIns="45700" bIns="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94" name="Google Shape;94;p20"/>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0"/>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20"/>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3"/>
        <p:cNvGrpSpPr/>
        <p:nvPr/>
      </p:nvGrpSpPr>
      <p:grpSpPr>
        <a:xfrm>
          <a:off x="0" y="0"/>
          <a:ext cx="0" cy="0"/>
          <a:chOff x="0" y="0"/>
          <a:chExt cx="0" cy="0"/>
        </a:xfrm>
      </p:grpSpPr>
      <p:sp>
        <p:nvSpPr>
          <p:cNvPr id="24" name="Google Shape;24;p11"/>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48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11"/>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26" name="Google Shape;26;p11"/>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11"/>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1"/>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ontent with Caption" type="objTx">
  <p:cSld name="OBJECT_WITH_CAPTION_TEXT">
    <p:spTree>
      <p:nvGrpSpPr>
        <p:cNvPr id="1" name="Shape 29"/>
        <p:cNvGrpSpPr/>
        <p:nvPr/>
      </p:nvGrpSpPr>
      <p:grpSpPr>
        <a:xfrm>
          <a:off x="0" y="0"/>
          <a:ext cx="0" cy="0"/>
          <a:chOff x="0" y="0"/>
          <a:chExt cx="0" cy="0"/>
        </a:xfrm>
      </p:grpSpPr>
      <p:sp>
        <p:nvSpPr>
          <p:cNvPr id="30" name="Google Shape;30;p12"/>
          <p:cNvSpPr/>
          <p:nvPr/>
        </p:nvSpPr>
        <p:spPr>
          <a:xfrm>
            <a:off x="16" y="0"/>
            <a:ext cx="4050791" cy="6858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12"/>
          <p:cNvSpPr/>
          <p:nvPr/>
        </p:nvSpPr>
        <p:spPr>
          <a:xfrm>
            <a:off x="4040071" y="0"/>
            <a:ext cx="64008" cy="68580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12"/>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12"/>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34" name="Google Shape;34;p12"/>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1500"/>
              <a:buNone/>
              <a:defRPr sz="1500">
                <a:solidFill>
                  <a:srgbClr val="FFFFFF"/>
                </a:solidFill>
              </a:defRPr>
            </a:lvl1pPr>
            <a:lvl2pPr marL="914400" lvl="1" indent="-228600" algn="l">
              <a:lnSpc>
                <a:spcPct val="90000"/>
              </a:lnSpc>
              <a:spcBef>
                <a:spcPts val="2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35" name="Google Shape;35;p12"/>
          <p:cNvSpPr txBox="1">
            <a:spLocks noGrp="1"/>
          </p:cNvSpPr>
          <p:nvPr>
            <p:ph type="dt" idx="10"/>
          </p:nvPr>
        </p:nvSpPr>
        <p:spPr>
          <a:xfrm>
            <a:off x="465512" y="6459785"/>
            <a:ext cx="261851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6" name="Google Shape;36;p12"/>
          <p:cNvSpPr txBox="1">
            <a:spLocks noGrp="1"/>
          </p:cNvSpPr>
          <p:nvPr>
            <p:ph type="ftr" idx="11"/>
          </p:nvPr>
        </p:nvSpPr>
        <p:spPr>
          <a:xfrm>
            <a:off x="4800600" y="6459785"/>
            <a:ext cx="4648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12"/>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050" b="0" i="0" u="none" strike="noStrike" cap="none">
                <a:solidFill>
                  <a:schemeClr val="dk2"/>
                </a:solidFill>
                <a:latin typeface="Calibri"/>
                <a:ea typeface="Calibri"/>
                <a:cs typeface="Calibri"/>
                <a:sym typeface="Calibri"/>
              </a:defRPr>
            </a:lvl1pPr>
            <a:lvl2pPr marL="0" lvl="1" indent="0" algn="r">
              <a:spcBef>
                <a:spcPts val="0"/>
              </a:spcBef>
              <a:buNone/>
              <a:defRPr sz="1050" b="0" i="0" u="none" strike="noStrike" cap="none">
                <a:solidFill>
                  <a:schemeClr val="dk2"/>
                </a:solidFill>
                <a:latin typeface="Calibri"/>
                <a:ea typeface="Calibri"/>
                <a:cs typeface="Calibri"/>
                <a:sym typeface="Calibri"/>
              </a:defRPr>
            </a:lvl2pPr>
            <a:lvl3pPr marL="0" lvl="2" indent="0" algn="r">
              <a:spcBef>
                <a:spcPts val="0"/>
              </a:spcBef>
              <a:buNone/>
              <a:defRPr sz="1050" b="0" i="0" u="none" strike="noStrike" cap="none">
                <a:solidFill>
                  <a:schemeClr val="dk2"/>
                </a:solidFill>
                <a:latin typeface="Calibri"/>
                <a:ea typeface="Calibri"/>
                <a:cs typeface="Calibri"/>
                <a:sym typeface="Calibri"/>
              </a:defRPr>
            </a:lvl3pPr>
            <a:lvl4pPr marL="0" lvl="3" indent="0" algn="r">
              <a:spcBef>
                <a:spcPts val="0"/>
              </a:spcBef>
              <a:buNone/>
              <a:defRPr sz="1050" b="0" i="0" u="none" strike="noStrike" cap="none">
                <a:solidFill>
                  <a:schemeClr val="dk2"/>
                </a:solidFill>
                <a:latin typeface="Calibri"/>
                <a:ea typeface="Calibri"/>
                <a:cs typeface="Calibri"/>
                <a:sym typeface="Calibri"/>
              </a:defRPr>
            </a:lvl4pPr>
            <a:lvl5pPr marL="0" lvl="4" indent="0" algn="r">
              <a:spcBef>
                <a:spcPts val="0"/>
              </a:spcBef>
              <a:buNone/>
              <a:defRPr sz="1050" b="0" i="0" u="none" strike="noStrike" cap="none">
                <a:solidFill>
                  <a:schemeClr val="dk2"/>
                </a:solidFill>
                <a:latin typeface="Calibri"/>
                <a:ea typeface="Calibri"/>
                <a:cs typeface="Calibri"/>
                <a:sym typeface="Calibri"/>
              </a:defRPr>
            </a:lvl5pPr>
            <a:lvl6pPr marL="0" lvl="5" indent="0" algn="r">
              <a:spcBef>
                <a:spcPts val="0"/>
              </a:spcBef>
              <a:buNone/>
              <a:defRPr sz="1050" b="0" i="0" u="none" strike="noStrike" cap="none">
                <a:solidFill>
                  <a:schemeClr val="dk2"/>
                </a:solidFill>
                <a:latin typeface="Calibri"/>
                <a:ea typeface="Calibri"/>
                <a:cs typeface="Calibri"/>
                <a:sym typeface="Calibri"/>
              </a:defRPr>
            </a:lvl6pPr>
            <a:lvl7pPr marL="0" lvl="6" indent="0" algn="r">
              <a:spcBef>
                <a:spcPts val="0"/>
              </a:spcBef>
              <a:buNone/>
              <a:defRPr sz="1050" b="0" i="0" u="none" strike="noStrike" cap="none">
                <a:solidFill>
                  <a:schemeClr val="dk2"/>
                </a:solidFill>
                <a:latin typeface="Calibri"/>
                <a:ea typeface="Calibri"/>
                <a:cs typeface="Calibri"/>
                <a:sym typeface="Calibri"/>
              </a:defRPr>
            </a:lvl7pPr>
            <a:lvl8pPr marL="0" lvl="7" indent="0" algn="r">
              <a:spcBef>
                <a:spcPts val="0"/>
              </a:spcBef>
              <a:buNone/>
              <a:defRPr sz="1050" b="0" i="0" u="none" strike="noStrike" cap="none">
                <a:solidFill>
                  <a:schemeClr val="dk2"/>
                </a:solidFill>
                <a:latin typeface="Calibri"/>
                <a:ea typeface="Calibri"/>
                <a:cs typeface="Calibri"/>
                <a:sym typeface="Calibri"/>
              </a:defRPr>
            </a:lvl8pPr>
            <a:lvl9pPr marL="0" lvl="8" indent="0" algn="r">
              <a:spcBef>
                <a:spcPts val="0"/>
              </a:spcBef>
              <a:buNone/>
              <a:defRPr sz="1050" b="0" i="0" u="none" strike="noStrike" cap="none">
                <a:solidFill>
                  <a:schemeClr val="dk2"/>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1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3"/>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1" name="Google Shape;41;p13"/>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42" name="Google Shape;42;p13"/>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3"/>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13"/>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Section Header" type="secHead">
  <p:cSld name="SECTION_HEADER">
    <p:bg>
      <p:bgPr>
        <a:solidFill>
          <a:schemeClr val="lt1"/>
        </a:solidFill>
        <a:effectLst/>
      </p:bgPr>
    </p:bg>
    <p:spTree>
      <p:nvGrpSpPr>
        <p:cNvPr id="1" name="Shape 45"/>
        <p:cNvGrpSpPr/>
        <p:nvPr/>
      </p:nvGrpSpPr>
      <p:grpSpPr>
        <a:xfrm>
          <a:off x="0" y="0"/>
          <a:ext cx="0" cy="0"/>
          <a:chOff x="0" y="0"/>
          <a:chExt cx="0" cy="0"/>
        </a:xfrm>
      </p:grpSpPr>
      <p:sp>
        <p:nvSpPr>
          <p:cNvPr id="46" name="Google Shape;46;p14"/>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47;p14"/>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48;p14"/>
          <p:cNvSpPr txBox="1">
            <a:spLocks noGrp="1"/>
          </p:cNvSpPr>
          <p:nvPr>
            <p:ph type="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262626"/>
              </a:buClr>
              <a:buSzPts val="8000"/>
              <a:buFont typeface="Calibri"/>
              <a:buNone/>
              <a:defRPr sz="8000" b="0">
                <a:solidFill>
                  <a:srgbClr val="262626"/>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9" name="Google Shape;49;p14"/>
          <p:cNvSpPr txBox="1">
            <a:spLocks noGrp="1"/>
          </p:cNvSpPr>
          <p:nvPr>
            <p:ph type="body" idx="1"/>
          </p:nvPr>
        </p:nvSpPr>
        <p:spPr>
          <a:xfrm>
            <a:off x="1097280" y="4453128"/>
            <a:ext cx="10058400" cy="114300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200"/>
              </a:spcBef>
              <a:spcAft>
                <a:spcPts val="0"/>
              </a:spcAft>
              <a:buSzPts val="2400"/>
              <a:buNone/>
              <a:defRPr sz="2400" cap="none">
                <a:solidFill>
                  <a:schemeClr val="dk2"/>
                </a:solidFill>
                <a:latin typeface="Calibri"/>
                <a:ea typeface="Calibri"/>
                <a:cs typeface="Calibri"/>
                <a:sym typeface="Calibri"/>
              </a:defRPr>
            </a:lvl1pPr>
            <a:lvl2pPr marL="914400" lvl="1" indent="-228600" algn="l">
              <a:lnSpc>
                <a:spcPct val="90000"/>
              </a:lnSpc>
              <a:spcBef>
                <a:spcPts val="200"/>
              </a:spcBef>
              <a:spcAft>
                <a:spcPts val="0"/>
              </a:spcAft>
              <a:buSzPts val="1800"/>
              <a:buNone/>
              <a:defRPr sz="1800">
                <a:solidFill>
                  <a:srgbClr val="888888"/>
                </a:solidFill>
              </a:defRPr>
            </a:lvl2pPr>
            <a:lvl3pPr marL="1371600" lvl="2" indent="-228600" algn="l">
              <a:lnSpc>
                <a:spcPct val="90000"/>
              </a:lnSpc>
              <a:spcBef>
                <a:spcPts val="400"/>
              </a:spcBef>
              <a:spcAft>
                <a:spcPts val="0"/>
              </a:spcAft>
              <a:buSzPts val="1600"/>
              <a:buNone/>
              <a:defRPr sz="1600">
                <a:solidFill>
                  <a:srgbClr val="888888"/>
                </a:solidFill>
              </a:defRPr>
            </a:lvl3pPr>
            <a:lvl4pPr marL="1828800" lvl="3" indent="-228600" algn="l">
              <a:lnSpc>
                <a:spcPct val="90000"/>
              </a:lnSpc>
              <a:spcBef>
                <a:spcPts val="400"/>
              </a:spcBef>
              <a:spcAft>
                <a:spcPts val="0"/>
              </a:spcAft>
              <a:buSzPts val="1400"/>
              <a:buNone/>
              <a:defRPr sz="1400">
                <a:solidFill>
                  <a:srgbClr val="888888"/>
                </a:solidFill>
              </a:defRPr>
            </a:lvl4pPr>
            <a:lvl5pPr marL="2286000" lvl="4" indent="-228600" algn="l">
              <a:lnSpc>
                <a:spcPct val="90000"/>
              </a:lnSpc>
              <a:spcBef>
                <a:spcPts val="400"/>
              </a:spcBef>
              <a:spcAft>
                <a:spcPts val="0"/>
              </a:spcAft>
              <a:buSzPts val="1400"/>
              <a:buNone/>
              <a:defRPr sz="1400">
                <a:solidFill>
                  <a:srgbClr val="888888"/>
                </a:solidFill>
              </a:defRPr>
            </a:lvl5pPr>
            <a:lvl6pPr marL="2743200" lvl="5" indent="-228600" algn="l">
              <a:lnSpc>
                <a:spcPct val="90000"/>
              </a:lnSpc>
              <a:spcBef>
                <a:spcPts val="400"/>
              </a:spcBef>
              <a:spcAft>
                <a:spcPts val="0"/>
              </a:spcAft>
              <a:buSzPts val="1400"/>
              <a:buNone/>
              <a:defRPr sz="1400">
                <a:solidFill>
                  <a:srgbClr val="888888"/>
                </a:solidFill>
              </a:defRPr>
            </a:lvl6pPr>
            <a:lvl7pPr marL="3200400" lvl="6" indent="-228600" algn="l">
              <a:lnSpc>
                <a:spcPct val="90000"/>
              </a:lnSpc>
              <a:spcBef>
                <a:spcPts val="400"/>
              </a:spcBef>
              <a:spcAft>
                <a:spcPts val="0"/>
              </a:spcAft>
              <a:buSzPts val="1400"/>
              <a:buNone/>
              <a:defRPr sz="1400">
                <a:solidFill>
                  <a:srgbClr val="888888"/>
                </a:solidFill>
              </a:defRPr>
            </a:lvl7pPr>
            <a:lvl8pPr marL="3657600" lvl="7" indent="-228600" algn="l">
              <a:lnSpc>
                <a:spcPct val="90000"/>
              </a:lnSpc>
              <a:spcBef>
                <a:spcPts val="400"/>
              </a:spcBef>
              <a:spcAft>
                <a:spcPts val="0"/>
              </a:spcAft>
              <a:buSzPts val="1400"/>
              <a:buNone/>
              <a:defRPr sz="1400">
                <a:solidFill>
                  <a:srgbClr val="888888"/>
                </a:solidFill>
              </a:defRPr>
            </a:lvl8pPr>
            <a:lvl9pPr marL="4114800" lvl="8" indent="-228600" algn="l">
              <a:lnSpc>
                <a:spcPct val="90000"/>
              </a:lnSpc>
              <a:spcBef>
                <a:spcPts val="400"/>
              </a:spcBef>
              <a:spcAft>
                <a:spcPts val="400"/>
              </a:spcAft>
              <a:buSzPts val="1400"/>
              <a:buNone/>
              <a:defRPr sz="1400">
                <a:solidFill>
                  <a:srgbClr val="888888"/>
                </a:solidFill>
              </a:defRPr>
            </a:lvl9pPr>
          </a:lstStyle>
          <a:p>
            <a:endParaRPr/>
          </a:p>
        </p:txBody>
      </p:sp>
      <p:sp>
        <p:nvSpPr>
          <p:cNvPr id="50" name="Google Shape;50;p14"/>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14"/>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4"/>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cxnSp>
        <p:nvCxnSpPr>
          <p:cNvPr id="53" name="Google Shape;53;p14"/>
          <p:cNvCxnSpPr/>
          <p:nvPr/>
        </p:nvCxnSpPr>
        <p:spPr>
          <a:xfrm>
            <a:off x="1207658" y="4343400"/>
            <a:ext cx="9875520" cy="0"/>
          </a:xfrm>
          <a:prstGeom prst="straightConnector1">
            <a:avLst/>
          </a:prstGeom>
          <a:noFill/>
          <a:ln w="9525" cap="flat" cmpd="sng">
            <a:solidFill>
              <a:srgbClr val="7F7F7F"/>
            </a:solidFill>
            <a:prstDash val="solid"/>
            <a:round/>
            <a:headEnd type="none" w="sm" len="sm"/>
            <a:tailEnd type="none" w="sm" len="sm"/>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4"/>
        <p:cNvGrpSpPr/>
        <p:nvPr/>
      </p:nvGrpSpPr>
      <p:grpSpPr>
        <a:xfrm>
          <a:off x="0" y="0"/>
          <a:ext cx="0" cy="0"/>
          <a:chOff x="0" y="0"/>
          <a:chExt cx="0" cy="0"/>
        </a:xfrm>
      </p:grpSpPr>
      <p:sp>
        <p:nvSpPr>
          <p:cNvPr id="55" name="Google Shape;55;p1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15"/>
          <p:cNvSpPr txBox="1">
            <a:spLocks noGrp="1"/>
          </p:cNvSpPr>
          <p:nvPr>
            <p:ph type="body" idx="1"/>
          </p:nvPr>
        </p:nvSpPr>
        <p:spPr>
          <a:xfrm>
            <a:off x="109728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7" name="Google Shape;57;p15"/>
          <p:cNvSpPr txBox="1">
            <a:spLocks noGrp="1"/>
          </p:cNvSpPr>
          <p:nvPr>
            <p:ph type="body" idx="2"/>
          </p:nvPr>
        </p:nvSpPr>
        <p:spPr>
          <a:xfrm>
            <a:off x="109728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58" name="Google Shape;58;p15"/>
          <p:cNvSpPr txBox="1">
            <a:spLocks noGrp="1"/>
          </p:cNvSpPr>
          <p:nvPr>
            <p:ph type="body" idx="3"/>
          </p:nvPr>
        </p:nvSpPr>
        <p:spPr>
          <a:xfrm>
            <a:off x="6217920" y="1846052"/>
            <a:ext cx="4937760" cy="736282"/>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1200"/>
              </a:spcBef>
              <a:spcAft>
                <a:spcPts val="0"/>
              </a:spcAft>
              <a:buSzPts val="2000"/>
              <a:buNone/>
              <a:defRPr sz="2000" b="0" cap="none">
                <a:solidFill>
                  <a:schemeClr val="dk2"/>
                </a:solidFill>
              </a:defRPr>
            </a:lvl1pPr>
            <a:lvl2pPr marL="914400" lvl="1" indent="-228600" algn="l">
              <a:lnSpc>
                <a:spcPct val="90000"/>
              </a:lnSpc>
              <a:spcBef>
                <a:spcPts val="200"/>
              </a:spcBef>
              <a:spcAft>
                <a:spcPts val="0"/>
              </a:spcAft>
              <a:buSzPts val="2000"/>
              <a:buNone/>
              <a:defRPr sz="2000" b="1"/>
            </a:lvl2pPr>
            <a:lvl3pPr marL="1371600" lvl="2" indent="-228600" algn="l">
              <a:lnSpc>
                <a:spcPct val="90000"/>
              </a:lnSpc>
              <a:spcBef>
                <a:spcPts val="400"/>
              </a:spcBef>
              <a:spcAft>
                <a:spcPts val="0"/>
              </a:spcAft>
              <a:buSzPts val="1800"/>
              <a:buNone/>
              <a:defRPr sz="1800" b="1"/>
            </a:lvl3pPr>
            <a:lvl4pPr marL="1828800" lvl="3" indent="-228600" algn="l">
              <a:lnSpc>
                <a:spcPct val="90000"/>
              </a:lnSpc>
              <a:spcBef>
                <a:spcPts val="400"/>
              </a:spcBef>
              <a:spcAft>
                <a:spcPts val="0"/>
              </a:spcAft>
              <a:buSzPts val="1600"/>
              <a:buNone/>
              <a:defRPr sz="1600" b="1"/>
            </a:lvl4pPr>
            <a:lvl5pPr marL="2286000" lvl="4" indent="-228600" algn="l">
              <a:lnSpc>
                <a:spcPct val="90000"/>
              </a:lnSpc>
              <a:spcBef>
                <a:spcPts val="400"/>
              </a:spcBef>
              <a:spcAft>
                <a:spcPts val="0"/>
              </a:spcAft>
              <a:buSzPts val="1600"/>
              <a:buNone/>
              <a:defRPr sz="1600" b="1"/>
            </a:lvl5pPr>
            <a:lvl6pPr marL="2743200" lvl="5" indent="-228600" algn="l">
              <a:lnSpc>
                <a:spcPct val="90000"/>
              </a:lnSpc>
              <a:spcBef>
                <a:spcPts val="400"/>
              </a:spcBef>
              <a:spcAft>
                <a:spcPts val="0"/>
              </a:spcAft>
              <a:buSzPts val="1600"/>
              <a:buNone/>
              <a:defRPr sz="1600" b="1"/>
            </a:lvl6pPr>
            <a:lvl7pPr marL="3200400" lvl="6" indent="-228600" algn="l">
              <a:lnSpc>
                <a:spcPct val="90000"/>
              </a:lnSpc>
              <a:spcBef>
                <a:spcPts val="400"/>
              </a:spcBef>
              <a:spcAft>
                <a:spcPts val="0"/>
              </a:spcAft>
              <a:buSzPts val="1600"/>
              <a:buNone/>
              <a:defRPr sz="1600" b="1"/>
            </a:lvl7pPr>
            <a:lvl8pPr marL="3657600" lvl="7" indent="-228600" algn="l">
              <a:lnSpc>
                <a:spcPct val="90000"/>
              </a:lnSpc>
              <a:spcBef>
                <a:spcPts val="400"/>
              </a:spcBef>
              <a:spcAft>
                <a:spcPts val="0"/>
              </a:spcAft>
              <a:buSzPts val="1600"/>
              <a:buNone/>
              <a:defRPr sz="1600" b="1"/>
            </a:lvl8pPr>
            <a:lvl9pPr marL="4114800" lvl="8" indent="-228600" algn="l">
              <a:lnSpc>
                <a:spcPct val="90000"/>
              </a:lnSpc>
              <a:spcBef>
                <a:spcPts val="400"/>
              </a:spcBef>
              <a:spcAft>
                <a:spcPts val="400"/>
              </a:spcAft>
              <a:buSzPts val="1600"/>
              <a:buNone/>
              <a:defRPr sz="1600" b="1"/>
            </a:lvl9pPr>
          </a:lstStyle>
          <a:p>
            <a:endParaRPr/>
          </a:p>
        </p:txBody>
      </p:sp>
      <p:sp>
        <p:nvSpPr>
          <p:cNvPr id="59" name="Google Shape;59;p15"/>
          <p:cNvSpPr txBox="1">
            <a:spLocks noGrp="1"/>
          </p:cNvSpPr>
          <p:nvPr>
            <p:ph type="body" idx="4"/>
          </p:nvPr>
        </p:nvSpPr>
        <p:spPr>
          <a:xfrm>
            <a:off x="6217920" y="2582334"/>
            <a:ext cx="4937760" cy="3378200"/>
          </a:xfrm>
          <a:prstGeom prst="rect">
            <a:avLst/>
          </a:prstGeom>
          <a:noFill/>
          <a:ln>
            <a:noFill/>
          </a:ln>
        </p:spPr>
        <p:txBody>
          <a:bodyPr spcFirstLastPara="1" wrap="square" lIns="0" tIns="45700" rIns="0" bIns="45700" anchor="t" anchorCtr="0">
            <a:normAutofit/>
          </a:bodyPr>
          <a:lstStyle>
            <a:lvl1pPr marL="457200" lvl="0" indent="-342900" algn="l">
              <a:lnSpc>
                <a:spcPct val="90000"/>
              </a:lnSpc>
              <a:spcBef>
                <a:spcPts val="1200"/>
              </a:spcBef>
              <a:spcAft>
                <a:spcPts val="0"/>
              </a:spcAft>
              <a:buSzPts val="1800"/>
              <a:buChar char=" "/>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sp>
        <p:nvSpPr>
          <p:cNvPr id="60" name="Google Shape;60;p15"/>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1" name="Google Shape;61;p15"/>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15"/>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63"/>
        <p:cNvGrpSpPr/>
        <p:nvPr/>
      </p:nvGrpSpPr>
      <p:grpSpPr>
        <a:xfrm>
          <a:off x="0" y="0"/>
          <a:ext cx="0" cy="0"/>
          <a:chOff x="0" y="0"/>
          <a:chExt cx="0" cy="0"/>
        </a:xfrm>
      </p:grpSpPr>
      <p:sp>
        <p:nvSpPr>
          <p:cNvPr id="64" name="Google Shape;64;p1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lvl="0" algn="l">
              <a:lnSpc>
                <a:spcPct val="85000"/>
              </a:lnSpc>
              <a:spcBef>
                <a:spcPts val="0"/>
              </a:spcBef>
              <a:spcAft>
                <a:spcPts val="0"/>
              </a:spcAft>
              <a:buClr>
                <a:srgbClr val="3F3F3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5" name="Google Shape;65;p16"/>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6"/>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6"/>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68"/>
        <p:cNvGrpSpPr/>
        <p:nvPr/>
      </p:nvGrpSpPr>
      <p:grpSpPr>
        <a:xfrm>
          <a:off x="0" y="0"/>
          <a:ext cx="0" cy="0"/>
          <a:chOff x="0" y="0"/>
          <a:chExt cx="0" cy="0"/>
        </a:xfrm>
      </p:grpSpPr>
      <p:sp>
        <p:nvSpPr>
          <p:cNvPr id="69" name="Google Shape;69;p17"/>
          <p:cNvSpPr/>
          <p:nvPr/>
        </p:nvSpPr>
        <p:spPr>
          <a:xfrm>
            <a:off x="3175" y="6400800"/>
            <a:ext cx="12188825"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7"/>
          <p:cNvSpPr/>
          <p:nvPr/>
        </p:nvSpPr>
        <p:spPr>
          <a:xfrm>
            <a:off x="15" y="633431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1" name="Google Shape;71;p17"/>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7"/>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7"/>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Picture with Caption" type="picTx">
  <p:cSld name="PICTURE_WITH_CAPTION_TEXT">
    <p:spTree>
      <p:nvGrpSpPr>
        <p:cNvPr id="1" name="Shape 74"/>
        <p:cNvGrpSpPr/>
        <p:nvPr/>
      </p:nvGrpSpPr>
      <p:grpSpPr>
        <a:xfrm>
          <a:off x="0" y="0"/>
          <a:ext cx="0" cy="0"/>
          <a:chOff x="0" y="0"/>
          <a:chExt cx="0" cy="0"/>
        </a:xfrm>
      </p:grpSpPr>
      <p:sp>
        <p:nvSpPr>
          <p:cNvPr id="75" name="Google Shape;75;p18"/>
          <p:cNvSpPr/>
          <p:nvPr/>
        </p:nvSpPr>
        <p:spPr>
          <a:xfrm>
            <a:off x="0" y="4953000"/>
            <a:ext cx="12188825" cy="19050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8"/>
          <p:cNvSpPr/>
          <p:nvPr/>
        </p:nvSpPr>
        <p:spPr>
          <a:xfrm>
            <a:off x="15" y="4915076"/>
            <a:ext cx="12188825" cy="6400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18"/>
          <p:cNvSpPr txBox="1">
            <a:spLocks noGrp="1"/>
          </p:cNvSpPr>
          <p:nvPr>
            <p:ph type="title"/>
          </p:nvPr>
        </p:nvSpPr>
        <p:spPr>
          <a:xfrm>
            <a:off x="1097280" y="5074920"/>
            <a:ext cx="10113264" cy="822960"/>
          </a:xfrm>
          <a:prstGeom prst="rect">
            <a:avLst/>
          </a:prstGeom>
          <a:noFill/>
          <a:ln>
            <a:noFill/>
          </a:ln>
        </p:spPr>
        <p:txBody>
          <a:bodyPr spcFirstLastPara="1" wrap="square" lIns="91425" tIns="0" rIns="91425" bIns="0" anchor="b" anchorCtr="0">
            <a:noAutofit/>
          </a:bodyPr>
          <a:lstStyle>
            <a:lvl1pPr lvl="0" algn="l">
              <a:lnSpc>
                <a:spcPct val="85000"/>
              </a:lnSpc>
              <a:spcBef>
                <a:spcPts val="0"/>
              </a:spcBef>
              <a:spcAft>
                <a:spcPts val="0"/>
              </a:spcAft>
              <a:buClr>
                <a:srgbClr val="FFFFFF"/>
              </a:buClr>
              <a:buSzPts val="3600"/>
              <a:buFont typeface="Calibri"/>
              <a:buNone/>
              <a:defRPr sz="3600" b="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78" name="Google Shape;78;p18"/>
          <p:cNvPicPr preferRelativeResize="0">
            <a:picLocks noGrp="1"/>
          </p:cNvPicPr>
          <p:nvPr>
            <p:ph type="pic" idx="2"/>
          </p:nvPr>
        </p:nvPicPr>
        <p:blipFill/>
        <p:spPr>
          <a:xfrm>
            <a:off x="15" y="0"/>
            <a:ext cx="12191985" cy="4915076"/>
          </a:xfrm>
          <a:prstGeom prst="rect">
            <a:avLst/>
          </a:prstGeom>
          <a:blipFill rotWithShape="1">
            <a:blip r:embed="rId2">
              <a:alphaModFix/>
            </a:blip>
            <a:stretch>
              <a:fillRect/>
            </a:stretch>
          </a:blipFill>
          <a:ln>
            <a:noFill/>
          </a:ln>
        </p:spPr>
      </p:pic>
      <p:sp>
        <p:nvSpPr>
          <p:cNvPr id="79" name="Google Shape;79;p18"/>
          <p:cNvSpPr txBox="1">
            <a:spLocks noGrp="1"/>
          </p:cNvSpPr>
          <p:nvPr>
            <p:ph type="body" idx="1"/>
          </p:nvPr>
        </p:nvSpPr>
        <p:spPr>
          <a:xfrm>
            <a:off x="1097280" y="5907023"/>
            <a:ext cx="10113264" cy="594360"/>
          </a:xfrm>
          <a:prstGeom prst="rect">
            <a:avLst/>
          </a:prstGeom>
          <a:noFill/>
          <a:ln>
            <a:noFill/>
          </a:ln>
        </p:spPr>
        <p:txBody>
          <a:bodyPr spcFirstLastPara="1" wrap="square" lIns="91425" tIns="0" rIns="91425" bIns="0" anchor="t" anchorCtr="0">
            <a:normAutofit/>
          </a:bodyPr>
          <a:lstStyle>
            <a:lvl1pPr marL="457200" lvl="0" indent="-228600" algn="l">
              <a:lnSpc>
                <a:spcPct val="90000"/>
              </a:lnSpc>
              <a:spcBef>
                <a:spcPts val="0"/>
              </a:spcBef>
              <a:spcAft>
                <a:spcPts val="0"/>
              </a:spcAft>
              <a:buSzPts val="1500"/>
              <a:buNone/>
              <a:defRPr sz="1500">
                <a:solidFill>
                  <a:srgbClr val="FFFFFF"/>
                </a:solidFill>
              </a:defRPr>
            </a:lvl1pPr>
            <a:lvl2pPr marL="914400" lvl="1" indent="-228600" algn="l">
              <a:lnSpc>
                <a:spcPct val="90000"/>
              </a:lnSpc>
              <a:spcBef>
                <a:spcPts val="600"/>
              </a:spcBef>
              <a:spcAft>
                <a:spcPts val="0"/>
              </a:spcAft>
              <a:buSzPts val="1200"/>
              <a:buNone/>
              <a:defRPr sz="1200"/>
            </a:lvl2pPr>
            <a:lvl3pPr marL="1371600" lvl="2" indent="-228600" algn="l">
              <a:lnSpc>
                <a:spcPct val="90000"/>
              </a:lnSpc>
              <a:spcBef>
                <a:spcPts val="400"/>
              </a:spcBef>
              <a:spcAft>
                <a:spcPts val="0"/>
              </a:spcAft>
              <a:buSzPts val="1000"/>
              <a:buNone/>
              <a:defRPr sz="1000"/>
            </a:lvl3pPr>
            <a:lvl4pPr marL="1828800" lvl="3" indent="-228600" algn="l">
              <a:lnSpc>
                <a:spcPct val="90000"/>
              </a:lnSpc>
              <a:spcBef>
                <a:spcPts val="400"/>
              </a:spcBef>
              <a:spcAft>
                <a:spcPts val="0"/>
              </a:spcAft>
              <a:buSzPts val="900"/>
              <a:buNone/>
              <a:defRPr sz="900"/>
            </a:lvl4pPr>
            <a:lvl5pPr marL="2286000" lvl="4" indent="-228600" algn="l">
              <a:lnSpc>
                <a:spcPct val="90000"/>
              </a:lnSpc>
              <a:spcBef>
                <a:spcPts val="400"/>
              </a:spcBef>
              <a:spcAft>
                <a:spcPts val="0"/>
              </a:spcAft>
              <a:buSzPts val="900"/>
              <a:buNone/>
              <a:defRPr sz="900"/>
            </a:lvl5pPr>
            <a:lvl6pPr marL="2743200" lvl="5" indent="-228600" algn="l">
              <a:lnSpc>
                <a:spcPct val="90000"/>
              </a:lnSpc>
              <a:spcBef>
                <a:spcPts val="400"/>
              </a:spcBef>
              <a:spcAft>
                <a:spcPts val="0"/>
              </a:spcAft>
              <a:buSzPts val="900"/>
              <a:buNone/>
              <a:defRPr sz="900"/>
            </a:lvl6pPr>
            <a:lvl7pPr marL="3200400" lvl="6" indent="-228600" algn="l">
              <a:lnSpc>
                <a:spcPct val="90000"/>
              </a:lnSpc>
              <a:spcBef>
                <a:spcPts val="400"/>
              </a:spcBef>
              <a:spcAft>
                <a:spcPts val="0"/>
              </a:spcAft>
              <a:buSzPts val="900"/>
              <a:buNone/>
              <a:defRPr sz="900"/>
            </a:lvl7pPr>
            <a:lvl8pPr marL="3657600" lvl="7" indent="-228600" algn="l">
              <a:lnSpc>
                <a:spcPct val="90000"/>
              </a:lnSpc>
              <a:spcBef>
                <a:spcPts val="400"/>
              </a:spcBef>
              <a:spcAft>
                <a:spcPts val="0"/>
              </a:spcAft>
              <a:buSzPts val="900"/>
              <a:buNone/>
              <a:defRPr sz="900"/>
            </a:lvl8pPr>
            <a:lvl9pPr marL="4114800" lvl="8" indent="-228600" algn="l">
              <a:lnSpc>
                <a:spcPct val="90000"/>
              </a:lnSpc>
              <a:spcBef>
                <a:spcPts val="400"/>
              </a:spcBef>
              <a:spcAft>
                <a:spcPts val="400"/>
              </a:spcAft>
              <a:buSzPts val="900"/>
              <a:buNone/>
              <a:defRPr sz="900"/>
            </a:lvl9pPr>
          </a:lstStyle>
          <a:p>
            <a:endParaRPr/>
          </a:p>
        </p:txBody>
      </p:sp>
      <p:sp>
        <p:nvSpPr>
          <p:cNvPr id="80" name="Google Shape;80;p18"/>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8"/>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8"/>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p:nvPr/>
        </p:nvSpPr>
        <p:spPr>
          <a:xfrm>
            <a:off x="1" y="6400800"/>
            <a:ext cx="12192000" cy="4572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 name="Google Shape;7;p9"/>
          <p:cNvSpPr/>
          <p:nvPr/>
        </p:nvSpPr>
        <p:spPr>
          <a:xfrm>
            <a:off x="0" y="6334316"/>
            <a:ext cx="12192001" cy="65998"/>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 name="Google Shape;8;p9"/>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lvl1pPr marR="0" lvl="0" algn="l" rtl="0">
              <a:lnSpc>
                <a:spcPct val="85000"/>
              </a:lnSpc>
              <a:spcBef>
                <a:spcPts val="0"/>
              </a:spcBef>
              <a:spcAft>
                <a:spcPts val="0"/>
              </a:spcAft>
              <a:buClr>
                <a:srgbClr val="3F3F3F"/>
              </a:buClr>
              <a:buSzPts val="4800"/>
              <a:buFont typeface="Calibri"/>
              <a:buNone/>
              <a:defRPr sz="4800" b="0" i="0" u="none" strike="noStrike" cap="none">
                <a:solidFill>
                  <a:srgbClr val="3F3F3F"/>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9"/>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lvl1pPr marL="457200" marR="0" lvl="0" indent="-355600" algn="l" rtl="0">
              <a:lnSpc>
                <a:spcPct val="90000"/>
              </a:lnSpc>
              <a:spcBef>
                <a:spcPts val="1200"/>
              </a:spcBef>
              <a:spcAft>
                <a:spcPts val="0"/>
              </a:spcAft>
              <a:buClr>
                <a:schemeClr val="accent1"/>
              </a:buClr>
              <a:buSzPts val="2000"/>
              <a:buFont typeface="Calibri"/>
              <a:buChar char=" "/>
              <a:defRPr sz="2000" b="0" i="0" u="none" strike="noStrike" cap="none">
                <a:solidFill>
                  <a:srgbClr val="3F3F3F"/>
                </a:solidFill>
                <a:latin typeface="Calibri"/>
                <a:ea typeface="Calibri"/>
                <a:cs typeface="Calibri"/>
                <a:sym typeface="Calibri"/>
              </a:defRPr>
            </a:lvl1pPr>
            <a:lvl2pPr marL="914400" marR="0" lvl="1" indent="-342900" algn="l" rtl="0">
              <a:lnSpc>
                <a:spcPct val="90000"/>
              </a:lnSpc>
              <a:spcBef>
                <a:spcPts val="200"/>
              </a:spcBef>
              <a:spcAft>
                <a:spcPts val="0"/>
              </a:spcAft>
              <a:buClr>
                <a:schemeClr val="accent1"/>
              </a:buClr>
              <a:buSzPts val="1800"/>
              <a:buFont typeface="Calibri"/>
              <a:buChar char="◦"/>
              <a:defRPr sz="1800" b="0" i="0" u="none" strike="noStrike" cap="none">
                <a:solidFill>
                  <a:srgbClr val="3F3F3F"/>
                </a:solidFill>
                <a:latin typeface="Calibri"/>
                <a:ea typeface="Calibri"/>
                <a:cs typeface="Calibri"/>
                <a:sym typeface="Calibri"/>
              </a:defRPr>
            </a:lvl2pPr>
            <a:lvl3pPr marL="1371600" marR="0" lvl="2"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3pPr>
            <a:lvl4pPr marL="1828800" marR="0" lvl="3"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4pPr>
            <a:lvl5pPr marL="2286000" marR="0" lvl="4"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5pPr>
            <a:lvl6pPr marL="2743200" marR="0" lvl="5"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6pPr>
            <a:lvl7pPr marL="3200400" marR="0" lvl="6"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7pPr>
            <a:lvl8pPr marL="3657600" marR="0" lvl="7" indent="-317500" algn="l" rtl="0">
              <a:lnSpc>
                <a:spcPct val="90000"/>
              </a:lnSpc>
              <a:spcBef>
                <a:spcPts val="400"/>
              </a:spcBef>
              <a:spcAft>
                <a:spcPts val="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8pPr>
            <a:lvl9pPr marL="4114800" marR="0" lvl="8" indent="-317500" algn="l" rtl="0">
              <a:lnSpc>
                <a:spcPct val="90000"/>
              </a:lnSpc>
              <a:spcBef>
                <a:spcPts val="400"/>
              </a:spcBef>
              <a:spcAft>
                <a:spcPts val="400"/>
              </a:spcAft>
              <a:buClr>
                <a:schemeClr val="accent1"/>
              </a:buClr>
              <a:buSzPts val="1400"/>
              <a:buFont typeface="Calibri"/>
              <a:buChar char="◦"/>
              <a:defRPr sz="1400" b="0" i="0" u="none" strike="noStrike" cap="none">
                <a:solidFill>
                  <a:srgbClr val="3F3F3F"/>
                </a:solidFill>
                <a:latin typeface="Calibri"/>
                <a:ea typeface="Calibri"/>
                <a:cs typeface="Calibri"/>
                <a:sym typeface="Calibri"/>
              </a:defRPr>
            </a:lvl9pPr>
          </a:lstStyle>
          <a:p>
            <a:endParaRPr/>
          </a:p>
        </p:txBody>
      </p:sp>
      <p:sp>
        <p:nvSpPr>
          <p:cNvPr id="10" name="Google Shape;10;p9"/>
          <p:cNvSpPr txBox="1">
            <a:spLocks noGrp="1"/>
          </p:cNvSpPr>
          <p:nvPr>
            <p:ph type="dt" idx="10"/>
          </p:nvPr>
        </p:nvSpPr>
        <p:spPr>
          <a:xfrm>
            <a:off x="1097280" y="6459785"/>
            <a:ext cx="2472271"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1" name="Google Shape;11;p9"/>
          <p:cNvSpPr txBox="1">
            <a:spLocks noGrp="1"/>
          </p:cNvSpPr>
          <p:nvPr>
            <p:ph type="ftr" idx="11"/>
          </p:nvPr>
        </p:nvSpPr>
        <p:spPr>
          <a:xfrm>
            <a:off x="3686185" y="6459785"/>
            <a:ext cx="4822804"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900" b="0" i="0" u="none" strike="noStrike" cap="none">
                <a:solidFill>
                  <a:srgbClr val="FFFFFF"/>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2" name="Google Shape;12;p9"/>
          <p:cNvSpPr txBox="1">
            <a:spLocks noGrp="1"/>
          </p:cNvSpPr>
          <p:nvPr>
            <p:ph type="sldNum" idx="12"/>
          </p:nvPr>
        </p:nvSpPr>
        <p:spPr>
          <a:xfrm>
            <a:off x="9900458" y="6459785"/>
            <a:ext cx="1312025"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050" b="0" i="0" u="none" strike="noStrike" cap="none">
                <a:solidFill>
                  <a:srgbClr val="FFFFFF"/>
                </a:solidFill>
                <a:latin typeface="Calibri"/>
                <a:ea typeface="Calibri"/>
                <a:cs typeface="Calibri"/>
                <a:sym typeface="Calibri"/>
              </a:defRPr>
            </a:lvl1pPr>
            <a:lvl2pPr marL="0" marR="0" lvl="1" indent="0" algn="r" rtl="0">
              <a:spcBef>
                <a:spcPts val="0"/>
              </a:spcBef>
              <a:buNone/>
              <a:defRPr sz="1050" b="0" i="0" u="none" strike="noStrike" cap="none">
                <a:solidFill>
                  <a:srgbClr val="FFFFFF"/>
                </a:solidFill>
                <a:latin typeface="Calibri"/>
                <a:ea typeface="Calibri"/>
                <a:cs typeface="Calibri"/>
                <a:sym typeface="Calibri"/>
              </a:defRPr>
            </a:lvl2pPr>
            <a:lvl3pPr marL="0" marR="0" lvl="2" indent="0" algn="r" rtl="0">
              <a:spcBef>
                <a:spcPts val="0"/>
              </a:spcBef>
              <a:buNone/>
              <a:defRPr sz="1050" b="0" i="0" u="none" strike="noStrike" cap="none">
                <a:solidFill>
                  <a:srgbClr val="FFFFFF"/>
                </a:solidFill>
                <a:latin typeface="Calibri"/>
                <a:ea typeface="Calibri"/>
                <a:cs typeface="Calibri"/>
                <a:sym typeface="Calibri"/>
              </a:defRPr>
            </a:lvl3pPr>
            <a:lvl4pPr marL="0" marR="0" lvl="3" indent="0" algn="r" rtl="0">
              <a:spcBef>
                <a:spcPts val="0"/>
              </a:spcBef>
              <a:buNone/>
              <a:defRPr sz="1050" b="0" i="0" u="none" strike="noStrike" cap="none">
                <a:solidFill>
                  <a:srgbClr val="FFFFFF"/>
                </a:solidFill>
                <a:latin typeface="Calibri"/>
                <a:ea typeface="Calibri"/>
                <a:cs typeface="Calibri"/>
                <a:sym typeface="Calibri"/>
              </a:defRPr>
            </a:lvl4pPr>
            <a:lvl5pPr marL="0" marR="0" lvl="4" indent="0" algn="r" rtl="0">
              <a:spcBef>
                <a:spcPts val="0"/>
              </a:spcBef>
              <a:buNone/>
              <a:defRPr sz="1050" b="0" i="0" u="none" strike="noStrike" cap="none">
                <a:solidFill>
                  <a:srgbClr val="FFFFFF"/>
                </a:solidFill>
                <a:latin typeface="Calibri"/>
                <a:ea typeface="Calibri"/>
                <a:cs typeface="Calibri"/>
                <a:sym typeface="Calibri"/>
              </a:defRPr>
            </a:lvl5pPr>
            <a:lvl6pPr marL="0" marR="0" lvl="5" indent="0" algn="r" rtl="0">
              <a:spcBef>
                <a:spcPts val="0"/>
              </a:spcBef>
              <a:buNone/>
              <a:defRPr sz="1050" b="0" i="0" u="none" strike="noStrike" cap="none">
                <a:solidFill>
                  <a:srgbClr val="FFFFFF"/>
                </a:solidFill>
                <a:latin typeface="Calibri"/>
                <a:ea typeface="Calibri"/>
                <a:cs typeface="Calibri"/>
                <a:sym typeface="Calibri"/>
              </a:defRPr>
            </a:lvl6pPr>
            <a:lvl7pPr marL="0" marR="0" lvl="6" indent="0" algn="r" rtl="0">
              <a:spcBef>
                <a:spcPts val="0"/>
              </a:spcBef>
              <a:buNone/>
              <a:defRPr sz="1050" b="0" i="0" u="none" strike="noStrike" cap="none">
                <a:solidFill>
                  <a:srgbClr val="FFFFFF"/>
                </a:solidFill>
                <a:latin typeface="Calibri"/>
                <a:ea typeface="Calibri"/>
                <a:cs typeface="Calibri"/>
                <a:sym typeface="Calibri"/>
              </a:defRPr>
            </a:lvl7pPr>
            <a:lvl8pPr marL="0" marR="0" lvl="7" indent="0" algn="r" rtl="0">
              <a:spcBef>
                <a:spcPts val="0"/>
              </a:spcBef>
              <a:buNone/>
              <a:defRPr sz="1050" b="0" i="0" u="none" strike="noStrike" cap="none">
                <a:solidFill>
                  <a:srgbClr val="FFFFFF"/>
                </a:solidFill>
                <a:latin typeface="Calibri"/>
                <a:ea typeface="Calibri"/>
                <a:cs typeface="Calibri"/>
                <a:sym typeface="Calibri"/>
              </a:defRPr>
            </a:lvl8pPr>
            <a:lvl9pPr marL="0" marR="0" lvl="8" indent="0" algn="r" rtl="0">
              <a:spcBef>
                <a:spcPts val="0"/>
              </a:spcBef>
              <a:buNone/>
              <a:defRPr sz="1050" b="0" i="0" u="none" strike="noStrike" cap="none">
                <a:solidFill>
                  <a:srgbClr val="FFFFF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cxnSp>
        <p:nvCxnSpPr>
          <p:cNvPr id="13" name="Google Shape;13;p9"/>
          <p:cNvCxnSpPr/>
          <p:nvPr/>
        </p:nvCxnSpPr>
        <p:spPr>
          <a:xfrm>
            <a:off x="1193532" y="1737845"/>
            <a:ext cx="9966960" cy="0"/>
          </a:xfrm>
          <a:prstGeom prst="straightConnector1">
            <a:avLst/>
          </a:prstGeom>
          <a:noFill/>
          <a:ln w="9525" cap="flat" cmpd="sng">
            <a:solidFill>
              <a:srgbClr val="7F7F7F"/>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insider.cureo.com/74217984-3e2f-4940-96e3-d719bcd50d98/a6193944-18bf-4f3e-b69e-48c12b54c32c/!main/app/file/list/folder/ca30657e-b199-4735-9df2-91d0432ea567/"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hyperlink" Target="https://insider.cureo.com/74217984-3e2f-4940-96e3-d719bcd50d98/a6193944-18bf-4f3e-b69e-48c12b54c32c/!main/app/file/list/folder/0e473d4f-514e-4de2-88ff-5c810c6a7602/" TargetMode="External"/><Relationship Id="rId5" Type="http://schemas.openxmlformats.org/officeDocument/2006/relationships/hyperlink" Target="https://insider.cureo.com/74217984-3e2f-4940-96e3-d719bcd50d98/a6193944-18bf-4f3e-b69e-48c12b54c32c/!main/app/file/list/folder/aeb053c2-e56a-4ae2-8399-46273d2c19fc/" TargetMode="External"/><Relationship Id="rId4" Type="http://schemas.openxmlformats.org/officeDocument/2006/relationships/hyperlink" Target="https://insider.cureo.com/74217984-3e2f-4940-96e3-d719bcd50d98/a6193944-18bf-4f3e-b69e-48c12b54c32c/!main/app/file/list/folder/3c500852-6375-42f9-89b6-b0ba2f435af1/"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ctrTitle"/>
          </p:nvPr>
        </p:nvSpPr>
        <p:spPr>
          <a:xfrm>
            <a:off x="1097280" y="758952"/>
            <a:ext cx="10058400" cy="356616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262626"/>
              </a:buClr>
              <a:buSzPts val="8000"/>
              <a:buFont typeface="Calibri"/>
              <a:buNone/>
            </a:pPr>
            <a:r>
              <a:rPr lang="en-US"/>
              <a:t>WISE Pathways </a:t>
            </a:r>
            <a:br>
              <a:rPr lang="en-US"/>
            </a:br>
            <a:r>
              <a:rPr lang="en-US"/>
              <a:t>Learning Community</a:t>
            </a:r>
            <a:endParaRPr/>
          </a:p>
        </p:txBody>
      </p:sp>
      <p:sp>
        <p:nvSpPr>
          <p:cNvPr id="102" name="Google Shape;102;p1"/>
          <p:cNvSpPr txBox="1">
            <a:spLocks noGrp="1"/>
          </p:cNvSpPr>
          <p:nvPr>
            <p:ph type="subTitle" idx="1"/>
          </p:nvPr>
        </p:nvSpPr>
        <p:spPr>
          <a:xfrm>
            <a:off x="1100051" y="4455620"/>
            <a:ext cx="10058400" cy="11430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400"/>
              <a:buNone/>
            </a:pPr>
            <a:r>
              <a:rPr lang="en-US"/>
              <a:t>Employer Engagement</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Employer Role In WISE Pathways</a:t>
            </a:r>
            <a:endParaRPr/>
          </a:p>
        </p:txBody>
      </p:sp>
      <p:grpSp>
        <p:nvGrpSpPr>
          <p:cNvPr id="108" name="Google Shape;108;p2"/>
          <p:cNvGrpSpPr/>
          <p:nvPr/>
        </p:nvGrpSpPr>
        <p:grpSpPr>
          <a:xfrm>
            <a:off x="2502456" y="1848466"/>
            <a:ext cx="7247413" cy="4018318"/>
            <a:chOff x="1405493" y="2203"/>
            <a:chExt cx="7247413" cy="4018318"/>
          </a:xfrm>
        </p:grpSpPr>
        <p:sp>
          <p:nvSpPr>
            <p:cNvPr id="109" name="Google Shape;109;p2"/>
            <p:cNvSpPr/>
            <p:nvPr/>
          </p:nvSpPr>
          <p:spPr>
            <a:xfrm rot="10800000">
              <a:off x="1964070" y="2203"/>
              <a:ext cx="6688836" cy="1117155"/>
            </a:xfrm>
            <a:prstGeom prst="homePlate">
              <a:avLst>
                <a:gd name="adj" fmla="val 50000"/>
              </a:avLst>
            </a:prstGeom>
            <a:solidFill>
              <a:srgbClr val="E3831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2"/>
            <p:cNvSpPr txBox="1"/>
            <p:nvPr/>
          </p:nvSpPr>
          <p:spPr>
            <a:xfrm>
              <a:off x="2243359" y="2203"/>
              <a:ext cx="6409547" cy="1117155"/>
            </a:xfrm>
            <a:prstGeom prst="rect">
              <a:avLst/>
            </a:prstGeom>
            <a:noFill/>
            <a:ln>
              <a:noFill/>
            </a:ln>
          </p:spPr>
          <p:txBody>
            <a:bodyPr spcFirstLastPara="1" wrap="square" lIns="492625" tIns="148575" rIns="277350" bIns="148575" anchor="ctr" anchorCtr="0">
              <a:noAutofit/>
            </a:bodyPr>
            <a:lstStyle/>
            <a:p>
              <a:pPr marL="0" marR="0" lvl="0" indent="0" algn="ctr" rtl="0">
                <a:lnSpc>
                  <a:spcPct val="90000"/>
                </a:lnSpc>
                <a:spcBef>
                  <a:spcPts val="0"/>
                </a:spcBef>
                <a:spcAft>
                  <a:spcPts val="0"/>
                </a:spcAft>
                <a:buClr>
                  <a:schemeClr val="lt1"/>
                </a:buClr>
                <a:buSzPts val="3900"/>
                <a:buFont typeface="Calibri"/>
                <a:buNone/>
              </a:pPr>
              <a:r>
                <a:rPr lang="en-US" sz="3900">
                  <a:solidFill>
                    <a:schemeClr val="lt1"/>
                  </a:solidFill>
                  <a:latin typeface="Calibri"/>
                  <a:ea typeface="Calibri"/>
                  <a:cs typeface="Calibri"/>
                  <a:sym typeface="Calibri"/>
                </a:rPr>
                <a:t>Role Model Speakers Recruitment</a:t>
              </a:r>
              <a:endParaRPr/>
            </a:p>
          </p:txBody>
        </p:sp>
        <p:sp>
          <p:nvSpPr>
            <p:cNvPr id="111" name="Google Shape;111;p2"/>
            <p:cNvSpPr/>
            <p:nvPr/>
          </p:nvSpPr>
          <p:spPr>
            <a:xfrm>
              <a:off x="1405493" y="2203"/>
              <a:ext cx="1117155" cy="1117155"/>
            </a:xfrm>
            <a:prstGeom prst="ellipse">
              <a:avLst/>
            </a:prstGeom>
            <a:solidFill>
              <a:schemeClr val="lt1"/>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2"/>
            <p:cNvSpPr/>
            <p:nvPr/>
          </p:nvSpPr>
          <p:spPr>
            <a:xfrm rot="10800000">
              <a:off x="1964070" y="1452784"/>
              <a:ext cx="6688836" cy="1117155"/>
            </a:xfrm>
            <a:prstGeom prst="homePlate">
              <a:avLst>
                <a:gd name="adj" fmla="val 50000"/>
              </a:avLst>
            </a:prstGeom>
            <a:solidFill>
              <a:srgbClr val="E3831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2"/>
            <p:cNvSpPr txBox="1"/>
            <p:nvPr/>
          </p:nvSpPr>
          <p:spPr>
            <a:xfrm>
              <a:off x="2243359" y="1452784"/>
              <a:ext cx="6409547" cy="1117155"/>
            </a:xfrm>
            <a:prstGeom prst="rect">
              <a:avLst/>
            </a:prstGeom>
            <a:noFill/>
            <a:ln>
              <a:noFill/>
            </a:ln>
          </p:spPr>
          <p:txBody>
            <a:bodyPr spcFirstLastPara="1" wrap="square" lIns="492625" tIns="148575" rIns="277350" bIns="148575" anchor="ctr" anchorCtr="0">
              <a:noAutofit/>
            </a:bodyPr>
            <a:lstStyle/>
            <a:p>
              <a:pPr marL="0" marR="0" lvl="0" indent="0" algn="ctr" rtl="0">
                <a:lnSpc>
                  <a:spcPct val="90000"/>
                </a:lnSpc>
                <a:spcBef>
                  <a:spcPts val="0"/>
                </a:spcBef>
                <a:spcAft>
                  <a:spcPts val="0"/>
                </a:spcAft>
                <a:buClr>
                  <a:schemeClr val="lt1"/>
                </a:buClr>
                <a:buSzPts val="3900"/>
                <a:buFont typeface="Calibri"/>
                <a:buNone/>
              </a:pPr>
              <a:r>
                <a:rPr lang="en-US" sz="3900">
                  <a:solidFill>
                    <a:schemeClr val="lt1"/>
                  </a:solidFill>
                  <a:latin typeface="Calibri"/>
                  <a:ea typeface="Calibri"/>
                  <a:cs typeface="Calibri"/>
                  <a:sym typeface="Calibri"/>
                </a:rPr>
                <a:t>Curriculum Development and Contextualization</a:t>
              </a:r>
              <a:endParaRPr/>
            </a:p>
          </p:txBody>
        </p:sp>
        <p:sp>
          <p:nvSpPr>
            <p:cNvPr id="114" name="Google Shape;114;p2"/>
            <p:cNvSpPr/>
            <p:nvPr/>
          </p:nvSpPr>
          <p:spPr>
            <a:xfrm>
              <a:off x="1405493" y="1452784"/>
              <a:ext cx="1117155" cy="1117155"/>
            </a:xfrm>
            <a:prstGeom prst="ellipse">
              <a:avLst/>
            </a:prstGeom>
            <a:blipFill rotWithShape="1">
              <a:blip r:embed="rId3">
                <a:alphaModFix/>
              </a:blip>
              <a:stretch>
                <a:fillRect/>
              </a:stretch>
            </a:blip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2"/>
            <p:cNvSpPr/>
            <p:nvPr/>
          </p:nvSpPr>
          <p:spPr>
            <a:xfrm rot="10800000">
              <a:off x="1964070" y="2903366"/>
              <a:ext cx="6688836" cy="1117155"/>
            </a:xfrm>
            <a:prstGeom prst="homePlate">
              <a:avLst>
                <a:gd name="adj" fmla="val 50000"/>
              </a:avLst>
            </a:prstGeom>
            <a:solidFill>
              <a:srgbClr val="E38310"/>
            </a:solid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
            <p:cNvSpPr txBox="1"/>
            <p:nvPr/>
          </p:nvSpPr>
          <p:spPr>
            <a:xfrm>
              <a:off x="2243359" y="2903366"/>
              <a:ext cx="6409547" cy="1117155"/>
            </a:xfrm>
            <a:prstGeom prst="rect">
              <a:avLst/>
            </a:prstGeom>
            <a:noFill/>
            <a:ln>
              <a:noFill/>
            </a:ln>
          </p:spPr>
          <p:txBody>
            <a:bodyPr spcFirstLastPara="1" wrap="square" lIns="492625" tIns="148575" rIns="277350" bIns="148575" anchor="ctr" anchorCtr="0">
              <a:noAutofit/>
            </a:bodyPr>
            <a:lstStyle/>
            <a:p>
              <a:pPr marL="0" marR="0" lvl="0" indent="0" algn="ctr" rtl="0">
                <a:lnSpc>
                  <a:spcPct val="90000"/>
                </a:lnSpc>
                <a:spcBef>
                  <a:spcPts val="0"/>
                </a:spcBef>
                <a:spcAft>
                  <a:spcPts val="0"/>
                </a:spcAft>
                <a:buClr>
                  <a:schemeClr val="lt1"/>
                </a:buClr>
                <a:buSzPts val="3900"/>
                <a:buFont typeface="Calibri"/>
                <a:buNone/>
              </a:pPr>
              <a:r>
                <a:rPr lang="en-US" sz="3900">
                  <a:solidFill>
                    <a:schemeClr val="lt1"/>
                  </a:solidFill>
                  <a:latin typeface="Calibri"/>
                  <a:ea typeface="Calibri"/>
                  <a:cs typeface="Calibri"/>
                  <a:sym typeface="Calibri"/>
                </a:rPr>
                <a:t>Work-based Learning and Job Placement</a:t>
              </a:r>
              <a:endParaRPr/>
            </a:p>
          </p:txBody>
        </p:sp>
        <p:sp>
          <p:nvSpPr>
            <p:cNvPr id="117" name="Google Shape;117;p2"/>
            <p:cNvSpPr/>
            <p:nvPr/>
          </p:nvSpPr>
          <p:spPr>
            <a:xfrm>
              <a:off x="1405493" y="2903366"/>
              <a:ext cx="1117155" cy="1117155"/>
            </a:xfrm>
            <a:prstGeom prst="ellipse">
              <a:avLst/>
            </a:prstGeom>
            <a:blipFill rotWithShape="1">
              <a:blip r:embed="rId4">
                <a:alphaModFix/>
              </a:blip>
              <a:stretch>
                <a:fillRect/>
              </a:stretch>
            </a:blipFill>
            <a:ln w="1587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18" name="Google Shape;118;p2" descr="Communities - Free networking icons"/>
          <p:cNvPicPr preferRelativeResize="0"/>
          <p:nvPr/>
        </p:nvPicPr>
        <p:blipFill rotWithShape="1">
          <a:blip r:embed="rId5">
            <a:alphaModFix/>
          </a:blip>
          <a:srcRect/>
          <a:stretch/>
        </p:blipFill>
        <p:spPr>
          <a:xfrm>
            <a:off x="2645545" y="1967143"/>
            <a:ext cx="855663" cy="85566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3"/>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Community Engagement </a:t>
            </a:r>
            <a:endParaRPr/>
          </a:p>
        </p:txBody>
      </p:sp>
      <p:sp>
        <p:nvSpPr>
          <p:cNvPr id="124" name="Google Shape;124;p3"/>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en-US" b="1"/>
              <a:t>Method</a:t>
            </a:r>
            <a:r>
              <a:rPr lang="en-US"/>
              <a:t>: Identify trusted voices within the community to share information about upcoming WISE Pathways programs and information sessions. Key partners may include faith-based organizations, domestic violence shelters, community-service organizations, libraries, re-entry and recovery organizations, and community development corporations. </a:t>
            </a:r>
            <a:endParaRPr/>
          </a:p>
          <a:p>
            <a:pPr marL="91440" lvl="0" indent="0" algn="l" rtl="0">
              <a:lnSpc>
                <a:spcPct val="90000"/>
              </a:lnSpc>
              <a:spcBef>
                <a:spcPts val="1400"/>
              </a:spcBef>
              <a:spcAft>
                <a:spcPts val="0"/>
              </a:spcAft>
              <a:buSzPts val="2000"/>
              <a:buNone/>
            </a:pPr>
            <a:endParaRPr/>
          </a:p>
          <a:p>
            <a:pPr marL="91440" lvl="0" indent="-127000" algn="l" rtl="0">
              <a:lnSpc>
                <a:spcPct val="90000"/>
              </a:lnSpc>
              <a:spcBef>
                <a:spcPts val="1400"/>
              </a:spcBef>
              <a:spcAft>
                <a:spcPts val="0"/>
              </a:spcAft>
              <a:buSzPts val="2000"/>
              <a:buChar char=" "/>
            </a:pPr>
            <a:r>
              <a:rPr lang="en-US" b="1"/>
              <a:t>Best Practices: </a:t>
            </a:r>
            <a:endParaRPr/>
          </a:p>
          <a:p>
            <a:pPr marL="91440" lvl="0" indent="-127000" algn="l" rtl="0">
              <a:lnSpc>
                <a:spcPct val="90000"/>
              </a:lnSpc>
              <a:spcBef>
                <a:spcPts val="1400"/>
              </a:spcBef>
              <a:spcAft>
                <a:spcPts val="0"/>
              </a:spcAft>
              <a:buSzPts val="2000"/>
              <a:buFont typeface="Arial"/>
              <a:buChar char="•"/>
            </a:pPr>
            <a:r>
              <a:rPr lang="en-US" b="1"/>
              <a:t> </a:t>
            </a:r>
            <a:r>
              <a:rPr lang="en-US"/>
              <a:t>Start with those organizations who are implementation partners</a:t>
            </a:r>
            <a:endParaRPr/>
          </a:p>
          <a:p>
            <a:pPr marL="91440" lvl="0" indent="-127000" algn="l" rtl="0">
              <a:lnSpc>
                <a:spcPct val="90000"/>
              </a:lnSpc>
              <a:spcBef>
                <a:spcPts val="1400"/>
              </a:spcBef>
              <a:spcAft>
                <a:spcPts val="0"/>
              </a:spcAft>
              <a:buSzPts val="2000"/>
              <a:buFont typeface="Arial"/>
              <a:buChar char="•"/>
            </a:pPr>
            <a:r>
              <a:rPr lang="en-US" b="1"/>
              <a:t> </a:t>
            </a:r>
            <a:r>
              <a:rPr lang="en-US"/>
              <a:t>Information Sessions can help build and sustain momentum </a:t>
            </a:r>
            <a:endParaRPr/>
          </a:p>
          <a:p>
            <a:pPr marL="91440" lvl="0" indent="-127000" algn="l" rtl="0">
              <a:lnSpc>
                <a:spcPct val="90000"/>
              </a:lnSpc>
              <a:spcBef>
                <a:spcPts val="1400"/>
              </a:spcBef>
              <a:spcAft>
                <a:spcPts val="0"/>
              </a:spcAft>
              <a:buSzPts val="2000"/>
              <a:buFont typeface="Arial"/>
              <a:buChar char="•"/>
            </a:pPr>
            <a:r>
              <a:rPr lang="en-US" b="1"/>
              <a:t> </a:t>
            </a:r>
            <a:r>
              <a:rPr lang="en-US"/>
              <a:t>Use your networks to build engagement and spread the message</a:t>
            </a:r>
            <a:endParaRPr/>
          </a:p>
          <a:p>
            <a:pPr marL="0" lvl="0" indent="0" algn="l" rtl="0">
              <a:lnSpc>
                <a:spcPct val="90000"/>
              </a:lnSpc>
              <a:spcBef>
                <a:spcPts val="1400"/>
              </a:spcBef>
              <a:spcAft>
                <a:spcPts val="0"/>
              </a:spcAft>
              <a:buSzPts val="2000"/>
              <a:buNone/>
            </a:pPr>
            <a:endParaRPr b="1"/>
          </a:p>
          <a:p>
            <a:pPr marL="91440" lvl="0" indent="0" algn="l" rtl="0">
              <a:lnSpc>
                <a:spcPct val="90000"/>
              </a:lnSpc>
              <a:spcBef>
                <a:spcPts val="1400"/>
              </a:spcBef>
              <a:spcAft>
                <a:spcPts val="0"/>
              </a:spcAft>
              <a:buSzPts val="2000"/>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4"/>
          <p:cNvSpPr txBox="1">
            <a:spLocks noGrp="1"/>
          </p:cNvSpPr>
          <p:nvPr>
            <p:ph type="title"/>
          </p:nvPr>
        </p:nvSpPr>
        <p:spPr>
          <a:xfrm>
            <a:off x="457200" y="594359"/>
            <a:ext cx="3200400" cy="2286000"/>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FFFFFF"/>
              </a:buClr>
              <a:buSzPts val="3600"/>
              <a:buFont typeface="Calibri"/>
              <a:buNone/>
            </a:pPr>
            <a:r>
              <a:rPr lang="en-US" b="1"/>
              <a:t>Effective Practice</a:t>
            </a:r>
            <a:endParaRPr/>
          </a:p>
        </p:txBody>
      </p:sp>
      <p:sp>
        <p:nvSpPr>
          <p:cNvPr id="130" name="Google Shape;130;p4"/>
          <p:cNvSpPr txBox="1">
            <a:spLocks noGrp="1"/>
          </p:cNvSpPr>
          <p:nvPr>
            <p:ph type="body" idx="1"/>
          </p:nvPr>
        </p:nvSpPr>
        <p:spPr>
          <a:xfrm>
            <a:off x="4800600" y="731520"/>
            <a:ext cx="6492240" cy="525780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en-US" b="0" i="0" u="none" strike="noStrike">
                <a:solidFill>
                  <a:srgbClr val="000000"/>
                </a:solidFill>
                <a:latin typeface="Calibri"/>
                <a:ea typeface="Calibri"/>
                <a:cs typeface="Calibri"/>
                <a:sym typeface="Calibri"/>
              </a:rPr>
              <a:t>WISE Pathways Information Sessions help women gain awareness of available career options and understanding of how to prepare for or enter these careers. The sessions also  provide women with immediate next steps to enroll in WISE Pathways programs, pre-apprenticeships and/or training opportunities. </a:t>
            </a:r>
            <a:endParaRPr/>
          </a:p>
          <a:p>
            <a:pPr marL="0" lvl="0" indent="0" algn="l" rtl="0">
              <a:lnSpc>
                <a:spcPct val="90000"/>
              </a:lnSpc>
              <a:spcBef>
                <a:spcPts val="1400"/>
              </a:spcBef>
              <a:spcAft>
                <a:spcPts val="0"/>
              </a:spcAft>
              <a:buSzPts val="2000"/>
              <a:buNone/>
            </a:pPr>
            <a:endParaRPr>
              <a:solidFill>
                <a:srgbClr val="000000"/>
              </a:solidFill>
              <a:latin typeface="Calibri"/>
              <a:ea typeface="Calibri"/>
              <a:cs typeface="Calibri"/>
              <a:sym typeface="Calibri"/>
            </a:endParaRPr>
          </a:p>
          <a:p>
            <a:pPr marL="91440" lvl="0" indent="-127000" algn="l" rtl="0">
              <a:lnSpc>
                <a:spcPct val="90000"/>
              </a:lnSpc>
              <a:spcBef>
                <a:spcPts val="1400"/>
              </a:spcBef>
              <a:spcAft>
                <a:spcPts val="0"/>
              </a:spcAft>
              <a:buSzPts val="2000"/>
              <a:buChar char=" "/>
            </a:pPr>
            <a:r>
              <a:rPr lang="en-US" b="0" i="0" u="none" strike="noStrike">
                <a:solidFill>
                  <a:srgbClr val="000000"/>
                </a:solidFill>
                <a:latin typeface="Calibri"/>
                <a:ea typeface="Calibri"/>
                <a:cs typeface="Calibri"/>
                <a:sym typeface="Calibri"/>
              </a:rPr>
              <a:t>The sessions are ninety minutes long and feature Role Model Speakers who share their experiences working in occupations and industries in which women are often underrepresented. </a:t>
            </a:r>
            <a:endParaRPr/>
          </a:p>
          <a:p>
            <a:pPr marL="91440" lvl="0" indent="0" algn="l" rtl="0">
              <a:lnSpc>
                <a:spcPct val="90000"/>
              </a:lnSpc>
              <a:spcBef>
                <a:spcPts val="1400"/>
              </a:spcBef>
              <a:spcAft>
                <a:spcPts val="0"/>
              </a:spcAft>
              <a:buSzPts val="2000"/>
              <a:buNone/>
            </a:pPr>
            <a:endParaRPr>
              <a:solidFill>
                <a:srgbClr val="000000"/>
              </a:solidFill>
              <a:latin typeface="Calibri"/>
              <a:ea typeface="Calibri"/>
              <a:cs typeface="Calibri"/>
              <a:sym typeface="Calibri"/>
            </a:endParaRPr>
          </a:p>
          <a:p>
            <a:pPr marL="91440" lvl="0" indent="-127000" algn="l" rtl="0">
              <a:lnSpc>
                <a:spcPct val="90000"/>
              </a:lnSpc>
              <a:spcBef>
                <a:spcPts val="1400"/>
              </a:spcBef>
              <a:spcAft>
                <a:spcPts val="0"/>
              </a:spcAft>
              <a:buSzPts val="2000"/>
              <a:buChar char=" "/>
            </a:pPr>
            <a:r>
              <a:rPr lang="en-US">
                <a:solidFill>
                  <a:srgbClr val="000000"/>
                </a:solidFill>
                <a:latin typeface="Calibri"/>
                <a:ea typeface="Calibri"/>
                <a:cs typeface="Calibri"/>
                <a:sym typeface="Calibri"/>
              </a:rPr>
              <a:t>Info Sessions can be held in a number of settings including libraries, community-based partner facilities, community colleges, or faith-based locations. </a:t>
            </a:r>
            <a:endParaRPr/>
          </a:p>
          <a:p>
            <a:pPr marL="91440" lvl="0" indent="0" algn="l" rtl="0">
              <a:lnSpc>
                <a:spcPct val="90000"/>
              </a:lnSpc>
              <a:spcBef>
                <a:spcPts val="1400"/>
              </a:spcBef>
              <a:spcAft>
                <a:spcPts val="0"/>
              </a:spcAft>
              <a:buSzPts val="2000"/>
              <a:buNone/>
            </a:pPr>
            <a:endParaRPr>
              <a:solidFill>
                <a:srgbClr val="000000"/>
              </a:solidFill>
              <a:latin typeface="Calibri"/>
              <a:ea typeface="Calibri"/>
              <a:cs typeface="Calibri"/>
              <a:sym typeface="Calibri"/>
            </a:endParaRPr>
          </a:p>
          <a:p>
            <a:pPr marL="0" lvl="0" indent="0" algn="l" rtl="0">
              <a:lnSpc>
                <a:spcPct val="90000"/>
              </a:lnSpc>
              <a:spcBef>
                <a:spcPts val="1400"/>
              </a:spcBef>
              <a:spcAft>
                <a:spcPts val="0"/>
              </a:spcAft>
              <a:buSzPts val="2400"/>
              <a:buNone/>
            </a:pPr>
            <a:endParaRPr sz="2400"/>
          </a:p>
        </p:txBody>
      </p:sp>
      <p:sp>
        <p:nvSpPr>
          <p:cNvPr id="131" name="Google Shape;131;p4"/>
          <p:cNvSpPr txBox="1">
            <a:spLocks noGrp="1"/>
          </p:cNvSpPr>
          <p:nvPr>
            <p:ph type="body" idx="2"/>
          </p:nvPr>
        </p:nvSpPr>
        <p:spPr>
          <a:xfrm>
            <a:off x="457200" y="2926080"/>
            <a:ext cx="3200400" cy="337912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2800"/>
              <a:buNone/>
            </a:pPr>
            <a:r>
              <a:rPr lang="en-US" sz="2800"/>
              <a:t>WISE Pathways Information Sessions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5"/>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Marketing and Social Media</a:t>
            </a:r>
            <a:endParaRPr/>
          </a:p>
        </p:txBody>
      </p:sp>
      <p:sp>
        <p:nvSpPr>
          <p:cNvPr id="137" name="Google Shape;137;p5"/>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en-US" b="1"/>
              <a:t>Method: </a:t>
            </a:r>
            <a:r>
              <a:rPr lang="en-US"/>
              <a:t>Use traditional communication and social media channels to spread the message about WISE Pathways to a broad audience. Tools include radio advertisements, televised interviews, Facebook/Instagram/TikTok campaigns, e-newsletters, organizational communications, and community events. </a:t>
            </a:r>
            <a:endParaRPr/>
          </a:p>
          <a:p>
            <a:pPr marL="91440" lvl="0" indent="0" algn="l" rtl="0">
              <a:lnSpc>
                <a:spcPct val="90000"/>
              </a:lnSpc>
              <a:spcBef>
                <a:spcPts val="1400"/>
              </a:spcBef>
              <a:spcAft>
                <a:spcPts val="0"/>
              </a:spcAft>
              <a:buSzPts val="2000"/>
              <a:buNone/>
            </a:pPr>
            <a:endParaRPr b="1"/>
          </a:p>
          <a:p>
            <a:pPr marL="91440" lvl="0" indent="-127000" algn="l" rtl="0">
              <a:lnSpc>
                <a:spcPct val="90000"/>
              </a:lnSpc>
              <a:spcBef>
                <a:spcPts val="1400"/>
              </a:spcBef>
              <a:spcAft>
                <a:spcPts val="0"/>
              </a:spcAft>
              <a:buSzPts val="2000"/>
              <a:buChar char=" "/>
            </a:pPr>
            <a:r>
              <a:rPr lang="en-US" b="1"/>
              <a:t>Best Practices: </a:t>
            </a:r>
            <a:endParaRPr/>
          </a:p>
          <a:p>
            <a:pPr marL="91440" lvl="0" indent="-127000" algn="l" rtl="0">
              <a:lnSpc>
                <a:spcPct val="90000"/>
              </a:lnSpc>
              <a:spcBef>
                <a:spcPts val="1400"/>
              </a:spcBef>
              <a:spcAft>
                <a:spcPts val="0"/>
              </a:spcAft>
              <a:buSzPts val="2000"/>
              <a:buFont typeface="Arial"/>
              <a:buChar char="•"/>
            </a:pPr>
            <a:r>
              <a:rPr lang="en-US"/>
              <a:t> Conduct research on where women in your community receive information </a:t>
            </a:r>
            <a:endParaRPr/>
          </a:p>
          <a:p>
            <a:pPr marL="91440" lvl="0" indent="-127000" algn="l" rtl="0">
              <a:lnSpc>
                <a:spcPct val="90000"/>
              </a:lnSpc>
              <a:spcBef>
                <a:spcPts val="1400"/>
              </a:spcBef>
              <a:spcAft>
                <a:spcPts val="0"/>
              </a:spcAft>
              <a:buSzPts val="2000"/>
              <a:buFont typeface="Arial"/>
              <a:buChar char="•"/>
            </a:pPr>
            <a:r>
              <a:rPr lang="en-US"/>
              <a:t> Be consistent and concise in marketing materials (WISE Pathways branded materials available)</a:t>
            </a:r>
            <a:endParaRPr/>
          </a:p>
          <a:p>
            <a:pPr marL="91440" lvl="0" indent="-127000" algn="l" rtl="0">
              <a:lnSpc>
                <a:spcPct val="90000"/>
              </a:lnSpc>
              <a:spcBef>
                <a:spcPts val="1400"/>
              </a:spcBef>
              <a:spcAft>
                <a:spcPts val="0"/>
              </a:spcAft>
              <a:buSzPts val="2000"/>
              <a:buFont typeface="Arial"/>
              <a:buChar char="•"/>
            </a:pPr>
            <a:r>
              <a:rPr lang="en-US"/>
              <a:t> Use a mix of outreach methods to reach a wider audience</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6"/>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Partnerships</a:t>
            </a:r>
            <a:endParaRPr/>
          </a:p>
        </p:txBody>
      </p:sp>
      <p:sp>
        <p:nvSpPr>
          <p:cNvPr id="143" name="Google Shape;143;p6"/>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en-US" b="1"/>
              <a:t>Method: </a:t>
            </a:r>
            <a:r>
              <a:rPr lang="en-US"/>
              <a:t>Identify one to two community partners to run WISE Pathways with that integrates into their existing programming or provides a platform for curated engagement. Examples of partnerships from WISE Pathways implementation include high schools, community-based organizations, community development corporations, recovery providers, and justice-centers.</a:t>
            </a:r>
            <a:endParaRPr/>
          </a:p>
          <a:p>
            <a:pPr marL="91440" lvl="0" indent="0" algn="l" rtl="0">
              <a:lnSpc>
                <a:spcPct val="90000"/>
              </a:lnSpc>
              <a:spcBef>
                <a:spcPts val="1400"/>
              </a:spcBef>
              <a:spcAft>
                <a:spcPts val="0"/>
              </a:spcAft>
              <a:buSzPts val="2000"/>
              <a:buNone/>
            </a:pPr>
            <a:endParaRPr b="1"/>
          </a:p>
          <a:p>
            <a:pPr marL="91440" lvl="0" indent="-127000" algn="l" rtl="0">
              <a:lnSpc>
                <a:spcPct val="90000"/>
              </a:lnSpc>
              <a:spcBef>
                <a:spcPts val="1400"/>
              </a:spcBef>
              <a:spcAft>
                <a:spcPts val="0"/>
              </a:spcAft>
              <a:buSzPts val="2000"/>
              <a:buChar char=" "/>
            </a:pPr>
            <a:r>
              <a:rPr lang="en-US" b="1"/>
              <a:t>Best Practices: </a:t>
            </a:r>
            <a:endParaRPr/>
          </a:p>
          <a:p>
            <a:pPr marL="91440" lvl="0" indent="-127000" algn="l" rtl="0">
              <a:lnSpc>
                <a:spcPct val="90000"/>
              </a:lnSpc>
              <a:spcBef>
                <a:spcPts val="1400"/>
              </a:spcBef>
              <a:spcAft>
                <a:spcPts val="0"/>
              </a:spcAft>
              <a:buSzPts val="2000"/>
              <a:buFont typeface="Arial"/>
              <a:buChar char="•"/>
            </a:pPr>
            <a:r>
              <a:rPr lang="en-US"/>
              <a:t> Adapt WISE Pathway curriculum to address the needs of the audience</a:t>
            </a:r>
            <a:endParaRPr/>
          </a:p>
          <a:p>
            <a:pPr marL="91440" lvl="0" indent="-127000" algn="l" rtl="0">
              <a:lnSpc>
                <a:spcPct val="90000"/>
              </a:lnSpc>
              <a:spcBef>
                <a:spcPts val="1400"/>
              </a:spcBef>
              <a:spcAft>
                <a:spcPts val="0"/>
              </a:spcAft>
              <a:buSzPts val="2000"/>
              <a:buFont typeface="Arial"/>
              <a:buChar char="•"/>
            </a:pPr>
            <a:r>
              <a:rPr lang="en-US"/>
              <a:t> Identify partners with similar goals and service populations</a:t>
            </a:r>
            <a:endParaRPr/>
          </a:p>
          <a:p>
            <a:pPr marL="91440" lvl="0" indent="-127000" algn="l" rtl="0">
              <a:lnSpc>
                <a:spcPct val="90000"/>
              </a:lnSpc>
              <a:spcBef>
                <a:spcPts val="1400"/>
              </a:spcBef>
              <a:spcAft>
                <a:spcPts val="0"/>
              </a:spcAft>
              <a:buSzPts val="2000"/>
              <a:buFont typeface="Arial"/>
              <a:buChar char="•"/>
            </a:pPr>
            <a:r>
              <a:rPr lang="en-US"/>
              <a:t> Find ways to create mutual benefit for partnerships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7"/>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Resources Available </a:t>
            </a:r>
            <a:endParaRPr/>
          </a:p>
        </p:txBody>
      </p:sp>
      <p:sp>
        <p:nvSpPr>
          <p:cNvPr id="149" name="Google Shape;149;p7"/>
          <p:cNvSpPr txBox="1">
            <a:spLocks noGrp="1"/>
          </p:cNvSpPr>
          <p:nvPr>
            <p:ph type="body" idx="1"/>
          </p:nvPr>
        </p:nvSpPr>
        <p:spPr>
          <a:xfrm>
            <a:off x="1097279" y="1845734"/>
            <a:ext cx="4937760" cy="402336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en-US" b="1"/>
              <a:t>Outreach Materials</a:t>
            </a:r>
            <a:endParaRPr/>
          </a:p>
          <a:p>
            <a:pPr marL="91440" lvl="0" indent="-127000" algn="l" rtl="0">
              <a:lnSpc>
                <a:spcPct val="90000"/>
              </a:lnSpc>
              <a:spcBef>
                <a:spcPts val="1400"/>
              </a:spcBef>
              <a:spcAft>
                <a:spcPts val="0"/>
              </a:spcAft>
              <a:buSzPts val="2000"/>
              <a:buFont typeface="Arial"/>
              <a:buChar char="•"/>
            </a:pPr>
            <a:r>
              <a:rPr lang="en-US"/>
              <a:t> </a:t>
            </a:r>
            <a:r>
              <a:rPr lang="en-US" u="sng">
                <a:solidFill>
                  <a:schemeClr val="hlink"/>
                </a:solidFill>
                <a:hlinkClick r:id="rId3"/>
              </a:rPr>
              <a:t>Logos and Branding Materials</a:t>
            </a:r>
            <a:endParaRPr/>
          </a:p>
          <a:p>
            <a:pPr marL="91440" lvl="0" indent="-127000" algn="l" rtl="0">
              <a:lnSpc>
                <a:spcPct val="90000"/>
              </a:lnSpc>
              <a:spcBef>
                <a:spcPts val="1400"/>
              </a:spcBef>
              <a:spcAft>
                <a:spcPts val="0"/>
              </a:spcAft>
              <a:buSzPts val="2000"/>
              <a:buFont typeface="Arial"/>
              <a:buChar char="•"/>
            </a:pPr>
            <a:r>
              <a:rPr lang="en-US"/>
              <a:t> </a:t>
            </a:r>
            <a:r>
              <a:rPr lang="en-US" u="sng">
                <a:solidFill>
                  <a:schemeClr val="hlink"/>
                </a:solidFill>
                <a:hlinkClick r:id="rId4"/>
              </a:rPr>
              <a:t>Flyers</a:t>
            </a:r>
            <a:endParaRPr/>
          </a:p>
          <a:p>
            <a:pPr marL="91440" lvl="0" indent="-127000" algn="l" rtl="0">
              <a:lnSpc>
                <a:spcPct val="90000"/>
              </a:lnSpc>
              <a:spcBef>
                <a:spcPts val="1400"/>
              </a:spcBef>
              <a:spcAft>
                <a:spcPts val="0"/>
              </a:spcAft>
              <a:buSzPts val="2000"/>
              <a:buFont typeface="Arial"/>
              <a:buChar char="•"/>
            </a:pPr>
            <a:r>
              <a:rPr lang="en-US"/>
              <a:t> </a:t>
            </a:r>
            <a:r>
              <a:rPr lang="en-US" u="sng">
                <a:solidFill>
                  <a:schemeClr val="hlink"/>
                </a:solidFill>
                <a:hlinkClick r:id="rId5"/>
              </a:rPr>
              <a:t>Social Media Posts</a:t>
            </a:r>
            <a:endParaRPr/>
          </a:p>
          <a:p>
            <a:pPr marL="0" lvl="0" indent="0" algn="l" rtl="0">
              <a:lnSpc>
                <a:spcPct val="90000"/>
              </a:lnSpc>
              <a:spcBef>
                <a:spcPts val="1400"/>
              </a:spcBef>
              <a:spcAft>
                <a:spcPts val="0"/>
              </a:spcAft>
              <a:buSzPts val="2000"/>
              <a:buNone/>
            </a:pPr>
            <a:endParaRPr/>
          </a:p>
        </p:txBody>
      </p:sp>
      <p:sp>
        <p:nvSpPr>
          <p:cNvPr id="150" name="Google Shape;150;p7"/>
          <p:cNvSpPr txBox="1">
            <a:spLocks noGrp="1"/>
          </p:cNvSpPr>
          <p:nvPr>
            <p:ph type="body" idx="2"/>
          </p:nvPr>
        </p:nvSpPr>
        <p:spPr>
          <a:xfrm>
            <a:off x="6217920" y="1845735"/>
            <a:ext cx="4937760" cy="4023360"/>
          </a:xfrm>
          <a:prstGeom prst="rect">
            <a:avLst/>
          </a:prstGeom>
          <a:noFill/>
          <a:ln>
            <a:noFill/>
          </a:ln>
        </p:spPr>
        <p:txBody>
          <a:bodyPr spcFirstLastPara="1" wrap="square" lIns="0" tIns="45700" rIns="0" bIns="45700" anchor="t" anchorCtr="0">
            <a:normAutofit/>
          </a:bodyPr>
          <a:lstStyle/>
          <a:p>
            <a:pPr marL="91440" lvl="0" indent="-127000" algn="l" rtl="0">
              <a:lnSpc>
                <a:spcPct val="90000"/>
              </a:lnSpc>
              <a:spcBef>
                <a:spcPts val="0"/>
              </a:spcBef>
              <a:spcAft>
                <a:spcPts val="0"/>
              </a:spcAft>
              <a:buSzPts val="2000"/>
              <a:buChar char=" "/>
            </a:pPr>
            <a:r>
              <a:rPr lang="en-US" b="1" u="sng">
                <a:solidFill>
                  <a:schemeClr val="hlink"/>
                </a:solidFill>
                <a:hlinkClick r:id="rId6"/>
              </a:rPr>
              <a:t>Engagement Resources</a:t>
            </a:r>
            <a:endParaRPr b="1"/>
          </a:p>
          <a:p>
            <a:pPr marL="91440" lvl="0" indent="-127000" algn="l" rtl="0">
              <a:lnSpc>
                <a:spcPct val="90000"/>
              </a:lnSpc>
              <a:spcBef>
                <a:spcPts val="1400"/>
              </a:spcBef>
              <a:spcAft>
                <a:spcPts val="0"/>
              </a:spcAft>
              <a:buSzPts val="2000"/>
              <a:buFont typeface="Arial"/>
              <a:buChar char="•"/>
            </a:pPr>
            <a:r>
              <a:rPr lang="en-US" b="1"/>
              <a:t> </a:t>
            </a:r>
            <a:r>
              <a:rPr lang="en-US"/>
              <a:t>WISE Pathways Information Session Agenda</a:t>
            </a:r>
            <a:endParaRPr/>
          </a:p>
          <a:p>
            <a:pPr marL="91440" lvl="0" indent="-127000" algn="l" rtl="0">
              <a:lnSpc>
                <a:spcPct val="90000"/>
              </a:lnSpc>
              <a:spcBef>
                <a:spcPts val="1400"/>
              </a:spcBef>
              <a:spcAft>
                <a:spcPts val="0"/>
              </a:spcAft>
              <a:buSzPts val="2000"/>
              <a:buFont typeface="Arial"/>
              <a:buChar char="•"/>
            </a:pPr>
            <a:r>
              <a:rPr lang="en-US" b="1"/>
              <a:t> </a:t>
            </a:r>
            <a:r>
              <a:rPr lang="en-US"/>
              <a:t>Community Meeting in a Box</a:t>
            </a:r>
            <a:endParaRPr/>
          </a:p>
          <a:p>
            <a:pPr marL="91440" lvl="0" indent="-127000" algn="l" rtl="0">
              <a:lnSpc>
                <a:spcPct val="90000"/>
              </a:lnSpc>
              <a:spcBef>
                <a:spcPts val="1400"/>
              </a:spcBef>
              <a:spcAft>
                <a:spcPts val="0"/>
              </a:spcAft>
              <a:buSzPts val="2000"/>
              <a:buFont typeface="Arial"/>
              <a:buChar char="•"/>
            </a:pPr>
            <a:r>
              <a:rPr lang="en-US" b="1"/>
              <a:t> </a:t>
            </a:r>
            <a:r>
              <a:rPr lang="en-US"/>
              <a:t>Partner Engagement Messaging</a:t>
            </a:r>
            <a:endParaRPr/>
          </a:p>
          <a:p>
            <a:pPr marL="91440" lvl="0" indent="0" algn="l" rtl="0">
              <a:lnSpc>
                <a:spcPct val="90000"/>
              </a:lnSpc>
              <a:spcBef>
                <a:spcPts val="1400"/>
              </a:spcBef>
              <a:spcAft>
                <a:spcPts val="0"/>
              </a:spcAft>
              <a:buSzPts val="2000"/>
              <a:buFont typeface="Arial"/>
              <a:buNone/>
            </a:pPr>
            <a:endParaRPr b="1"/>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8"/>
          <p:cNvSpPr txBox="1">
            <a:spLocks noGrp="1"/>
          </p:cNvSpPr>
          <p:nvPr>
            <p:ph type="title"/>
          </p:nvPr>
        </p:nvSpPr>
        <p:spPr>
          <a:xfrm>
            <a:off x="1097280" y="286603"/>
            <a:ext cx="10058400" cy="1450757"/>
          </a:xfrm>
          <a:prstGeom prst="rect">
            <a:avLst/>
          </a:prstGeom>
          <a:noFill/>
          <a:ln>
            <a:noFill/>
          </a:ln>
        </p:spPr>
        <p:txBody>
          <a:bodyPr spcFirstLastPara="1" wrap="square" lIns="91425" tIns="45700" rIns="91425" bIns="45700" anchor="b" anchorCtr="0">
            <a:normAutofit/>
          </a:bodyPr>
          <a:lstStyle/>
          <a:p>
            <a:pPr marL="0" lvl="0" indent="0" algn="l" rtl="0">
              <a:lnSpc>
                <a:spcPct val="85000"/>
              </a:lnSpc>
              <a:spcBef>
                <a:spcPts val="0"/>
              </a:spcBef>
              <a:spcAft>
                <a:spcPts val="0"/>
              </a:spcAft>
              <a:buClr>
                <a:srgbClr val="3F3F3F"/>
              </a:buClr>
              <a:buSzPts val="4800"/>
              <a:buFont typeface="Calibri"/>
              <a:buNone/>
            </a:pPr>
            <a:r>
              <a:rPr lang="en-US"/>
              <a:t>Share your story</a:t>
            </a:r>
            <a:endParaRPr/>
          </a:p>
        </p:txBody>
      </p:sp>
      <p:sp>
        <p:nvSpPr>
          <p:cNvPr id="156" name="Google Shape;156;p8"/>
          <p:cNvSpPr txBox="1">
            <a:spLocks noGrp="1"/>
          </p:cNvSpPr>
          <p:nvPr>
            <p:ph type="body" idx="1"/>
          </p:nvPr>
        </p:nvSpPr>
        <p:spPr>
          <a:xfrm>
            <a:off x="1097280" y="1845734"/>
            <a:ext cx="10058400" cy="4023360"/>
          </a:xfrm>
          <a:prstGeom prst="rect">
            <a:avLst/>
          </a:prstGeom>
          <a:noFill/>
          <a:ln>
            <a:noFill/>
          </a:ln>
        </p:spPr>
        <p:txBody>
          <a:bodyPr spcFirstLastPara="1" wrap="square" lIns="0" tIns="45700" rIns="0" bIns="45700" anchor="t" anchorCtr="0">
            <a:normAutofit/>
          </a:bodyPr>
          <a:lstStyle/>
          <a:p>
            <a:pPr marL="91440" lvl="0" indent="-152400" algn="l" rtl="0">
              <a:lnSpc>
                <a:spcPct val="90000"/>
              </a:lnSpc>
              <a:spcBef>
                <a:spcPts val="0"/>
              </a:spcBef>
              <a:spcAft>
                <a:spcPts val="0"/>
              </a:spcAft>
              <a:buSzPts val="2400"/>
              <a:buFont typeface="Arial"/>
              <a:buChar char="•"/>
            </a:pPr>
            <a:r>
              <a:rPr lang="en-US" sz="2400"/>
              <a:t> What recruitment methods have you used? What’s worked? What challenges have you encountered? </a:t>
            </a:r>
            <a:endParaRPr/>
          </a:p>
          <a:p>
            <a:pPr marL="91440" lvl="0" indent="-152400" algn="l" rtl="0">
              <a:lnSpc>
                <a:spcPct val="90000"/>
              </a:lnSpc>
              <a:spcBef>
                <a:spcPts val="1400"/>
              </a:spcBef>
              <a:spcAft>
                <a:spcPts val="0"/>
              </a:spcAft>
              <a:buSzPts val="2400"/>
              <a:buFont typeface="Arial"/>
              <a:buChar char="•"/>
            </a:pPr>
            <a:r>
              <a:rPr lang="en-US" sz="2400"/>
              <a:t> Who are partners in your community that you can engage? </a:t>
            </a:r>
            <a:endParaRPr/>
          </a:p>
          <a:p>
            <a:pPr marL="91440" lvl="0" indent="-152400" algn="l" rtl="0">
              <a:lnSpc>
                <a:spcPct val="90000"/>
              </a:lnSpc>
              <a:spcBef>
                <a:spcPts val="1400"/>
              </a:spcBef>
              <a:spcAft>
                <a:spcPts val="0"/>
              </a:spcAft>
              <a:buSzPts val="2400"/>
              <a:buFont typeface="Arial"/>
              <a:buChar char="•"/>
            </a:pPr>
            <a:r>
              <a:rPr lang="en-US" sz="2400"/>
              <a:t> How might you leverage multiple strategies to conduct outreach to recruit for WISE Pathways? </a:t>
            </a:r>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ECD3F1486D9FC14796B3C7F7EA18B924" ma:contentTypeVersion="18" ma:contentTypeDescription="Create a new document." ma:contentTypeScope="" ma:versionID="bc1c2ab0b1adcd0542e2efa06ea4576d">
  <xsd:schema xmlns:xsd="http://www.w3.org/2001/XMLSchema" xmlns:xs="http://www.w3.org/2001/XMLSchema" xmlns:p="http://schemas.microsoft.com/office/2006/metadata/properties" xmlns:ns2="7eb953f1-6501-4667-af99-6501d37dab87" xmlns:ns3="56e4a100-c40f-4b11-a94f-bdbbfb52b714" targetNamespace="http://schemas.microsoft.com/office/2006/metadata/properties" ma:root="true" ma:fieldsID="07d74ece537dc9a361d6db60d41b4b70" ns2:_="" ns3:_="">
    <xsd:import namespace="7eb953f1-6501-4667-af99-6501d37dab87"/>
    <xsd:import namespace="56e4a100-c40f-4b11-a94f-bdbbfb52b714"/>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2:TaxCatchAll" minOccurs="0"/>
                <xsd:element ref="ns3:MediaServiceDateTaken" minOccurs="0"/>
                <xsd:element ref="ns3:MediaServiceGenerationTime" minOccurs="0"/>
                <xsd:element ref="ns3:MediaServiceEventHashCode" minOccurs="0"/>
                <xsd:element ref="ns3:MediaServiceOCR" minOccurs="0"/>
                <xsd:element ref="ns3:MediaServiceLocation" minOccurs="0"/>
                <xsd:element ref="ns3:MediaLengthInSeconds" minOccurs="0"/>
                <xsd:element ref="ns2:SharedWithUsers" minOccurs="0"/>
                <xsd:element ref="ns2:SharedWithDetail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b953f1-6501-4667-af99-6501d37dab8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dexed="true"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CatchAll" ma:index="13" nillable="true" ma:displayName="Taxonomy Catch All Column" ma:hidden="true" ma:list="{1f9af3a0-c212-4e5e-b746-71d4dbda90b5}" ma:internalName="TaxCatchAll" ma:showField="CatchAllData" ma:web="7eb953f1-6501-4667-af99-6501d37dab87">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6e4a100-c40f-4b11-a94f-bdbbfb52b714"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ternalName="MediaServiceDateTake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TaxCatchAll xmlns="7eb953f1-6501-4667-af99-6501d37dab87" xsi:nil="true"/>
    <_dlc_DocId xmlns="7eb953f1-6501-4667-af99-6501d37dab87">SQWYXXEHRUXX-601185687-587069</_dlc_DocId>
    <_dlc_DocIdUrl xmlns="7eb953f1-6501-4667-af99-6501d37dab87">
      <Url>https://omacolumbus.sharepoint.com/sites/k/_layouts/15/DocIdRedir.aspx?ID=SQWYXXEHRUXX-601185687-587069</Url>
      <Description>SQWYXXEHRUXX-601185687-587069</Description>
    </_dlc_DocIdUrl>
  </documentManagement>
</p:properties>
</file>

<file path=customXml/itemProps1.xml><?xml version="1.0" encoding="utf-8"?>
<ds:datastoreItem xmlns:ds="http://schemas.openxmlformats.org/officeDocument/2006/customXml" ds:itemID="{013B6D73-4D18-45DC-90C2-BAFFD5089A87}">
  <ds:schemaRefs>
    <ds:schemaRef ds:uri="http://schemas.microsoft.com/sharepoint/v3/contenttype/forms"/>
  </ds:schemaRefs>
</ds:datastoreItem>
</file>

<file path=customXml/itemProps2.xml><?xml version="1.0" encoding="utf-8"?>
<ds:datastoreItem xmlns:ds="http://schemas.openxmlformats.org/officeDocument/2006/customXml" ds:itemID="{199E6E21-8684-4D7D-91A4-E6B800075EEA}">
  <ds:schemaRefs>
    <ds:schemaRef ds:uri="http://schemas.microsoft.com/sharepoint/events"/>
  </ds:schemaRefs>
</ds:datastoreItem>
</file>

<file path=customXml/itemProps3.xml><?xml version="1.0" encoding="utf-8"?>
<ds:datastoreItem xmlns:ds="http://schemas.openxmlformats.org/officeDocument/2006/customXml" ds:itemID="{557C78E6-8859-4BC4-8CA8-5D01DF6B4CE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b953f1-6501-4667-af99-6501d37dab87"/>
    <ds:schemaRef ds:uri="56e4a100-c40f-4b11-a94f-bdbbfb52b7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BA3A84FB-EE17-42BE-A972-3D9DF071E160}">
  <ds:schemaRefs>
    <ds:schemaRef ds:uri="http://schemas.microsoft.com/office/2006/metadata/properties"/>
    <ds:schemaRef ds:uri="http://schemas.microsoft.com/office/infopath/2007/PartnerControls"/>
    <ds:schemaRef ds:uri="7eb953f1-6501-4667-af99-6501d37dab87"/>
  </ds:schemaRefs>
</ds:datastoreItem>
</file>

<file path=docProps/app.xml><?xml version="1.0" encoding="utf-8"?>
<Properties xmlns="http://schemas.openxmlformats.org/officeDocument/2006/extended-properties" xmlns:vt="http://schemas.openxmlformats.org/officeDocument/2006/docPropsVTypes">
  <TotalTime>0</TotalTime>
  <Words>465</Words>
  <Application>Microsoft Office PowerPoint</Application>
  <PresentationFormat>Widescreen</PresentationFormat>
  <Paragraphs>47</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Retrospect</vt:lpstr>
      <vt:lpstr>WISE Pathways  Learning Community</vt:lpstr>
      <vt:lpstr>Employer Role In WISE Pathways</vt:lpstr>
      <vt:lpstr>Community Engagement </vt:lpstr>
      <vt:lpstr>Effective Practice</vt:lpstr>
      <vt:lpstr>Marketing and Social Media</vt:lpstr>
      <vt:lpstr>Partnerships</vt:lpstr>
      <vt:lpstr>Resources Available </vt:lpstr>
      <vt:lpstr>Share your story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Kaci Roach</dc:creator>
  <cp:lastModifiedBy>Vickie Trivette</cp:lastModifiedBy>
  <cp:revision>1</cp:revision>
  <dcterms:created xsi:type="dcterms:W3CDTF">2022-10-31T17:41:22Z</dcterms:created>
  <dcterms:modified xsi:type="dcterms:W3CDTF">2024-07-18T17:02:38Z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0x010100ECD3F1486D9FC14796B3C7F7EA18B924</vt:lpwstr>
  </property>
  <property fmtid="{D5CDD505-2E9C-101B-9397-08002B2CF9AE}" pid="3" name="_dlc_DocIdItemGuid">
    <vt:lpwstr>41360f7f-61e1-4146-8109-4bddead56f8a</vt:lpwstr>
  </property>
</Properties>
</file>